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4"/>
  </p:handoutMasterIdLst>
  <p:sldIdLst>
    <p:sldId id="256" r:id="rId3"/>
    <p:sldId id="257" r:id="rId4"/>
    <p:sldId id="258" r:id="rId5"/>
    <p:sldId id="275" r:id="rId6"/>
    <p:sldId id="271" r:id="rId7"/>
    <p:sldId id="262" r:id="rId8"/>
    <p:sldId id="276" r:id="rId9"/>
    <p:sldId id="272" r:id="rId11"/>
    <p:sldId id="274" r:id="rId12"/>
    <p:sldId id="270" r:id="rId13"/>
  </p:sldIdLst>
  <p:sldSz cx="12192000" cy="6858000" type="screen4x3"/>
  <p:notesSz cx="6858000" cy="9144000"/>
  <p:embeddedFontLst>
    <p:embeddedFont>
      <p:font typeface="汉仪正圆-45W" panose="00020600040101010101" charset="-122"/>
      <p:regular r:id="rId19"/>
    </p:embeddedFont>
    <p:embeddedFont>
      <p:font typeface="汉仪颜楷简" panose="00020600040101010101" charset="-122"/>
      <p:regular r:id="rId20"/>
    </p:embeddedFont>
    <p:embeddedFont>
      <p:font typeface="Open Sans" panose="020B0606030504020204" charset="0"/>
      <p:regular r:id="rId21"/>
      <p:bold r:id="rId22"/>
    </p:embeddedFont>
    <p:embeddedFont>
      <p:font typeface="幼圆" panose="02010509060101010101" charset="-122"/>
      <p:regular r:id="rId23"/>
    </p:embeddedFont>
    <p:embeddedFont>
      <p:font typeface="Calibri" panose="020F0502020204030204" charset="0"/>
      <p:regular r:id="rId24"/>
      <p:bold r:id="rId25"/>
      <p:italic r:id="rId26"/>
      <p:boldItalic r:id="rId27"/>
    </p:embeddedFont>
    <p:embeddedFont>
      <p:font typeface="微软雅黑" panose="020B0503020204020204" charset="-122"/>
      <p:regular r:id="rId28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" initials="H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</p:showPr>
  <p:clrMru>
    <a:srgbClr val="6B6B6B"/>
    <a:srgbClr val="FFFFFF"/>
    <a:srgbClr val="45B787"/>
    <a:srgbClr val="1781B5"/>
    <a:srgbClr val="D9D9D9"/>
    <a:srgbClr val="DCDCDC"/>
    <a:srgbClr val="F0F0F0"/>
    <a:srgbClr val="E6E6E6"/>
    <a:srgbClr val="C8C8C8"/>
    <a:srgbClr val="FAFA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778" autoAdjust="0"/>
    <p:restoredTop sz="94660"/>
  </p:normalViewPr>
  <p:slideViewPr>
    <p:cSldViewPr snapToGrid="0">
      <p:cViewPr varScale="1">
        <p:scale>
          <a:sx n="99" d="100"/>
          <a:sy n="99" d="100"/>
        </p:scale>
        <p:origin x="84" y="582"/>
      </p:cViewPr>
      <p:guideLst>
        <p:guide orient="horz" pos="2159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92" d="100"/>
          <a:sy n="92" d="100"/>
        </p:scale>
        <p:origin x="255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8" Type="http://schemas.openxmlformats.org/officeDocument/2006/relationships/font" Target="fonts/font10.fntdata"/><Relationship Id="rId27" Type="http://schemas.openxmlformats.org/officeDocument/2006/relationships/font" Target="fonts/font9.fntdata"/><Relationship Id="rId26" Type="http://schemas.openxmlformats.org/officeDocument/2006/relationships/font" Target="fonts/font8.fntdata"/><Relationship Id="rId25" Type="http://schemas.openxmlformats.org/officeDocument/2006/relationships/font" Target="fonts/font7.fntdata"/><Relationship Id="rId24" Type="http://schemas.openxmlformats.org/officeDocument/2006/relationships/font" Target="fonts/font6.fntdata"/><Relationship Id="rId23" Type="http://schemas.openxmlformats.org/officeDocument/2006/relationships/font" Target="fonts/font5.fntdata"/><Relationship Id="rId22" Type="http://schemas.openxmlformats.org/officeDocument/2006/relationships/font" Target="fonts/font4.fntdata"/><Relationship Id="rId21" Type="http://schemas.openxmlformats.org/officeDocument/2006/relationships/font" Target="fonts/font3.fntdata"/><Relationship Id="rId20" Type="http://schemas.openxmlformats.org/officeDocument/2006/relationships/font" Target="fonts/font2.fntdata"/><Relationship Id="rId2" Type="http://schemas.openxmlformats.org/officeDocument/2006/relationships/theme" Target="theme/theme1.xml"/><Relationship Id="rId19" Type="http://schemas.openxmlformats.org/officeDocument/2006/relationships/font" Target="fonts/font1.fntdata"/><Relationship Id="rId18" Type="http://schemas.openxmlformats.org/officeDocument/2006/relationships/commentAuthors" Target="commentAuthors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handoutMaster" Target="handoutMasters/handout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/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/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/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/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/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/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/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/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/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/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/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/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/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/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/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/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/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/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/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/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/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/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algn="ctr">
              <a:defRPr sz="60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7" name="文本占位符 6"/>
          <p:cNvSpPr/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algn="ctr">
              <a:lnSpc>
                <a:spcPct val="110000"/>
              </a:lnSpc>
              <a:buNone/>
              <a:defRPr sz="2400" spc="200"/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/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/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/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/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/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/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/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/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/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/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/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/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/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/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/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/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indent="0">
              <a:lnSpc>
                <a:spcPct val="100000"/>
              </a:lnSpc>
              <a:buNone/>
              <a:defRPr sz="2000" b="1" spc="2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单击此处编辑文本</a:t>
            </a:r>
            <a:endParaRPr lang="zh-CN" altLang="en-US" smtClean="0"/>
          </a:p>
        </p:txBody>
      </p:sp>
      <p:sp>
        <p:nvSpPr>
          <p:cNvPr id="6" name="内容占位符 5"/>
          <p:cNvSpPr/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/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/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/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/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/>
          <a:p>
            <a:pPr lvl="0"/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/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/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/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/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/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/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/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endParaRPr lang="zh-CN" altLang="en-US"/>
          </a:p>
        </p:txBody>
      </p:sp>
      <p:sp>
        <p:nvSpPr>
          <p:cNvPr id="4" name="文本占位符 3"/>
          <p:cNvSpPr/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>
              <a:buNone/>
              <a:defRPr sz="160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/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/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/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/>
          <p:nvPr>
            <p:ph type="title"/>
            <p:custDataLst>
              <p:tags r:id="rId7"/>
            </p:custDataLst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/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>
              <a:buNone/>
              <a:defRPr sz="2800"/>
            </a:lvl1pPr>
          </a:lstStyle>
          <a:p>
            <a:pPr lvl="0"/>
            <a:r>
              <a:rPr lang="zh-CN" altLang="en-US" smtClean="0"/>
              <a:t>单击此处编辑标题</a:t>
            </a:r>
            <a:endParaRPr lang="zh-CN" altLang="en-US"/>
          </a:p>
        </p:txBody>
      </p:sp>
      <p:sp>
        <p:nvSpPr>
          <p:cNvPr id="3" name="竖排文字占位符 2"/>
          <p:cNvSpPr/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>
              <a:spcAft>
                <a:spcPts val="1000"/>
              </a:spcAft>
              <a:defRPr spc="300"/>
            </a:lvl1pPr>
            <a:lvl2pPr marL="685800" indent="-228600">
              <a:defRPr spc="300"/>
            </a:lvl2pPr>
            <a:lvl3pPr marL="1143000" indent="-228600">
              <a:defRPr spc="300"/>
            </a:lvl3pPr>
            <a:lvl4pPr marL="1600200" indent="-228600">
              <a:defRPr spc="300"/>
            </a:lvl4pPr>
            <a:lvl5pPr marL="2057400" indent="-228600">
              <a:defRPr spc="300"/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/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/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/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7" Type="http://schemas.openxmlformats.org/officeDocument/2006/relationships/theme" Target="../theme/theme1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/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/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/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/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/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pitchFamily="2" charset="2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4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.xml"/><Relationship Id="rId4" Type="http://schemas.openxmlformats.org/officeDocument/2006/relationships/tags" Target="../tags/tag65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6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tags" Target="../tags/tag67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tags" Target="../tags/tag68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69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7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75970" y="403543"/>
            <a:ext cx="10640060" cy="60509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6454775"/>
            <a:ext cx="2479040" cy="4032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0480" y="30480"/>
            <a:ext cx="3884930" cy="1227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9712960" y="0"/>
            <a:ext cx="2479040" cy="4044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16200000">
            <a:off x="9973945" y="1454785"/>
            <a:ext cx="2479040" cy="4044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6200000">
            <a:off x="-678815" y="5065395"/>
            <a:ext cx="2479040" cy="4032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6200000">
            <a:off x="446405" y="5712460"/>
            <a:ext cx="1077595" cy="1193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16200000">
            <a:off x="10257155" y="1027430"/>
            <a:ext cx="1077595" cy="1193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 rot="16200000">
            <a:off x="226378" y="3489325"/>
            <a:ext cx="668655" cy="120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 rot="16200000">
            <a:off x="10879138" y="3338830"/>
            <a:ext cx="668655" cy="120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266430" y="5579745"/>
            <a:ext cx="3884930" cy="1227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3156585" y="2913063"/>
            <a:ext cx="6143625" cy="1911350"/>
            <a:chOff x="4971" y="4588"/>
            <a:chExt cx="9675" cy="3010"/>
          </a:xfrm>
        </p:grpSpPr>
        <p:grpSp>
          <p:nvGrpSpPr>
            <p:cNvPr id="21" name="组合 20"/>
            <p:cNvGrpSpPr/>
            <p:nvPr/>
          </p:nvGrpSpPr>
          <p:grpSpPr>
            <a:xfrm rot="0">
              <a:off x="4971" y="4588"/>
              <a:ext cx="9675" cy="1998"/>
              <a:chOff x="5186" y="3871"/>
              <a:chExt cx="9675" cy="1998"/>
            </a:xfrm>
          </p:grpSpPr>
          <p:sp>
            <p:nvSpPr>
              <p:cNvPr id="11" name="文本框 10"/>
              <p:cNvSpPr txBox="1"/>
              <p:nvPr/>
            </p:nvSpPr>
            <p:spPr>
              <a:xfrm>
                <a:off x="5186" y="3871"/>
                <a:ext cx="9675" cy="1452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dist"/>
                <a:r>
                  <a:rPr lang="zh-CN" altLang="en-US" sz="5400">
                    <a:solidFill>
                      <a:schemeClr val="tx1"/>
                    </a:solidFill>
                    <a:latin typeface="汉仪正圆-45W" panose="00020600040101010101" charset="-122"/>
                    <a:ea typeface="汉仪正圆-45W" panose="00020600040101010101" charset="-122"/>
                    <a:sym typeface="汉仪颜楷简" panose="00020600040101010101" charset="-122"/>
                  </a:rPr>
                  <a:t>创新实践成果汇报</a:t>
                </a:r>
                <a:endParaRPr lang="zh-CN" altLang="en-US" sz="5400">
                  <a:solidFill>
                    <a:schemeClr val="tx1"/>
                  </a:solidFill>
                  <a:latin typeface="汉仪正圆-45W" panose="00020600040101010101" charset="-122"/>
                  <a:ea typeface="汉仪正圆-45W" panose="00020600040101010101" charset="-122"/>
                  <a:sym typeface="汉仪颜楷简" panose="00020600040101010101" charset="-122"/>
                </a:endParaRPr>
              </a:p>
            </p:txBody>
          </p:sp>
          <p:sp>
            <p:nvSpPr>
              <p:cNvPr id="20" name="文本框 19"/>
              <p:cNvSpPr txBox="1"/>
              <p:nvPr/>
            </p:nvSpPr>
            <p:spPr>
              <a:xfrm>
                <a:off x="5348" y="5144"/>
                <a:ext cx="8935" cy="725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ctr"/>
                <a:r>
                  <a:rPr lang="zh-CN" altLang="en-US" sz="1200">
                    <a:solidFill>
                      <a:srgbClr val="6B6B6B"/>
                    </a:solidFill>
                    <a:latin typeface="汉仪正圆-45W" panose="00020600040101010101" charset="-122"/>
                    <a:ea typeface="汉仪正圆-45W" panose="00020600040101010101" charset="-122"/>
                  </a:rPr>
                  <a:t>The best preparation for tomorrow is doing your best today.The best preparation for tomorrow </a:t>
                </a:r>
                <a:endParaRPr lang="zh-CN" altLang="en-US" sz="1200">
                  <a:solidFill>
                    <a:srgbClr val="6B6B6B"/>
                  </a:solidFill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</p:grpSp>
        <p:sp>
          <p:nvSpPr>
            <p:cNvPr id="23" name="圆角矩形 22"/>
            <p:cNvSpPr/>
            <p:nvPr/>
          </p:nvSpPr>
          <p:spPr>
            <a:xfrm>
              <a:off x="6992" y="7098"/>
              <a:ext cx="5216" cy="500"/>
            </a:xfrm>
            <a:prstGeom prst="roundRect">
              <a:avLst>
                <a:gd name="adj" fmla="val 50000"/>
              </a:avLst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r>
                <a:rPr lang="zh-CN" altLang="en-US" sz="1600">
                  <a:latin typeface="汉仪正圆-45W" panose="00020600040101010101" charset="-122"/>
                  <a:ea typeface="汉仪正圆-45W" panose="00020600040101010101" charset="-122"/>
                </a:rPr>
                <a:t>汇报人：向婧玥</a:t>
              </a:r>
              <a:r>
                <a:rPr lang="en-US" altLang="zh-CN" sz="1600">
                  <a:latin typeface="汉仪正圆-45W" panose="00020600040101010101" charset="-122"/>
                  <a:ea typeface="汉仪正圆-45W" panose="00020600040101010101" charset="-122"/>
                </a:rPr>
                <a:t>  </a:t>
              </a:r>
              <a:endParaRPr lang="zh-CN" altLang="en-US" sz="1600">
                <a:latin typeface="Arial" panose="020B0604020202020204" pitchFamily="34" charset="0"/>
                <a:ea typeface="汉仪正圆-45W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/>
          <p:cNvSpPr/>
          <p:nvPr/>
        </p:nvSpPr>
        <p:spPr>
          <a:xfrm>
            <a:off x="775970" y="403543"/>
            <a:ext cx="10640060" cy="6050915"/>
          </a:xfrm>
          <a:prstGeom prst="rect">
            <a:avLst/>
          </a:pr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0" y="6454775"/>
            <a:ext cx="2479040" cy="4032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30480" y="30480"/>
            <a:ext cx="3884930" cy="1227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9712960" y="0"/>
            <a:ext cx="2479040" cy="4044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 rot="16200000">
            <a:off x="9973945" y="1454785"/>
            <a:ext cx="2479040" cy="40449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 rot="16200000">
            <a:off x="-678815" y="5065395"/>
            <a:ext cx="2479040" cy="40322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 rot="16200000">
            <a:off x="446405" y="5712460"/>
            <a:ext cx="1077595" cy="1193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 rot="16200000">
            <a:off x="10257155" y="1027430"/>
            <a:ext cx="1077595" cy="11938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4" name="矩形 13"/>
          <p:cNvSpPr/>
          <p:nvPr/>
        </p:nvSpPr>
        <p:spPr>
          <a:xfrm rot="16200000">
            <a:off x="226378" y="3489325"/>
            <a:ext cx="668655" cy="120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5" name="矩形 14"/>
          <p:cNvSpPr/>
          <p:nvPr/>
        </p:nvSpPr>
        <p:spPr>
          <a:xfrm rot="16200000">
            <a:off x="10879138" y="3338830"/>
            <a:ext cx="668655" cy="12001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5" name="矩形 24"/>
          <p:cNvSpPr/>
          <p:nvPr/>
        </p:nvSpPr>
        <p:spPr>
          <a:xfrm>
            <a:off x="8266430" y="5579745"/>
            <a:ext cx="3884930" cy="1227455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3697605" y="2603500"/>
            <a:ext cx="5168900" cy="119888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dist"/>
            <a:r>
              <a:rPr lang="en-US" altLang="zh-CN" sz="7200">
                <a:solidFill>
                  <a:schemeClr val="tx1"/>
                </a:solidFill>
                <a:latin typeface="汉仪正圆-45W" panose="00020600040101010101" charset="-122"/>
                <a:ea typeface="汉仪正圆-45W" panose="00020600040101010101" charset="-122"/>
                <a:sym typeface="汉仪颜楷简" panose="00020600040101010101" charset="-122"/>
              </a:rPr>
              <a:t>Thank you</a:t>
            </a:r>
            <a:endParaRPr lang="en-US" altLang="zh-CN" sz="7200">
              <a:solidFill>
                <a:schemeClr val="tx1"/>
              </a:solidFill>
              <a:latin typeface="汉仪正圆-45W" panose="00020600040101010101" charset="-122"/>
              <a:ea typeface="汉仪正圆-45W" panose="00020600040101010101" charset="-122"/>
              <a:sym typeface="汉仪颜楷简" panose="00020600040101010101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7365"/>
            <a:chOff x="0" y="0"/>
            <a:chExt cx="19200" cy="10799"/>
          </a:xfrm>
        </p:grpSpPr>
        <p:sp>
          <p:nvSpPr>
            <p:cNvPr id="6" name="矩形 5"/>
            <p:cNvSpPr/>
            <p:nvPr/>
          </p:nvSpPr>
          <p:spPr>
            <a:xfrm>
              <a:off x="1222" y="636"/>
              <a:ext cx="16756" cy="952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0" y="10165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48" y="48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296" y="0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15707" y="2291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-1069" y="7977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703" y="8996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16153" y="1618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357" y="5495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 rot="16200000">
              <a:off x="17133" y="5258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3018" y="8787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396558" y="135255"/>
            <a:ext cx="3152775" cy="1017905"/>
            <a:chOff x="1531" y="410"/>
            <a:chExt cx="4965" cy="1603"/>
          </a:xfrm>
        </p:grpSpPr>
        <p:sp>
          <p:nvSpPr>
            <p:cNvPr id="5" name="文本框 4"/>
            <p:cNvSpPr txBox="1"/>
            <p:nvPr/>
          </p:nvSpPr>
          <p:spPr>
            <a:xfrm>
              <a:off x="1531" y="410"/>
              <a:ext cx="3152" cy="1210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r>
                <a:rPr lang="zh-CN" altLang="en-US" sz="4400">
                  <a:solidFill>
                    <a:schemeClr val="bg1"/>
                  </a:solidFill>
                  <a:latin typeface="汉仪正圆-45W" panose="00020600040101010101" charset="-122"/>
                  <a:ea typeface="汉仪正圆-45W" panose="00020600040101010101" charset="-122"/>
                  <a:cs typeface="汉仪正圆-45W" panose="00020600040101010101" charset="-122"/>
                </a:rPr>
                <a:t>目</a:t>
              </a:r>
              <a:r>
                <a:rPr lang="en-US" altLang="zh-CN" sz="4400">
                  <a:solidFill>
                    <a:schemeClr val="bg1"/>
                  </a:solidFill>
                  <a:latin typeface="汉仪正圆-45W" panose="00020600040101010101" charset="-122"/>
                  <a:ea typeface="汉仪正圆-45W" panose="00020600040101010101" charset="-122"/>
                  <a:cs typeface="汉仪正圆-45W" panose="00020600040101010101" charset="-122"/>
                </a:rPr>
                <a:t>  </a:t>
              </a:r>
              <a:r>
                <a:rPr lang="zh-CN" altLang="en-US" sz="4400">
                  <a:solidFill>
                    <a:schemeClr val="bg1"/>
                  </a:solidFill>
                  <a:latin typeface="汉仪正圆-45W" panose="00020600040101010101" charset="-122"/>
                  <a:ea typeface="汉仪正圆-45W" panose="00020600040101010101" charset="-122"/>
                  <a:cs typeface="汉仪正圆-45W" panose="00020600040101010101" charset="-122"/>
                </a:rPr>
                <a:t>录</a:t>
              </a:r>
              <a:endParaRPr lang="zh-CN" altLang="en-US" sz="4400">
                <a:solidFill>
                  <a:schemeClr val="bg1"/>
                </a:solidFill>
                <a:latin typeface="汉仪正圆-45W" panose="00020600040101010101" charset="-122"/>
                <a:ea typeface="汉仪正圆-45W" panose="00020600040101010101" charset="-122"/>
                <a:cs typeface="汉仪正圆-45W" panose="00020600040101010101" charset="-122"/>
              </a:endParaRPr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3396" y="1385"/>
              <a:ext cx="3100" cy="628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en-US" altLang="zh-CN" sz="2000">
                  <a:solidFill>
                    <a:schemeClr val="bg1"/>
                  </a:solidFill>
                  <a:latin typeface="汉仪正圆-45W" panose="00020600040101010101" charset="-122"/>
                  <a:ea typeface="汉仪正圆-45W" panose="00020600040101010101" charset="-122"/>
                  <a:cs typeface="Open Sans" panose="020B0606030504020204" charset="0"/>
                </a:rPr>
                <a:t>CONTENTS</a:t>
              </a:r>
              <a:endParaRPr lang="en-US" altLang="zh-CN" sz="2000">
                <a:solidFill>
                  <a:schemeClr val="bg1"/>
                </a:solidFill>
                <a:latin typeface="汉仪正圆-45W" panose="00020600040101010101" charset="-122"/>
                <a:ea typeface="汉仪正圆-45W" panose="00020600040101010101" charset="-122"/>
                <a:cs typeface="Open Sans" panose="020B060603050402020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rot="0">
            <a:off x="1545590" y="2096135"/>
            <a:ext cx="4441825" cy="706755"/>
            <a:chOff x="8090" y="2078"/>
            <a:chExt cx="6995" cy="1113"/>
          </a:xfrm>
        </p:grpSpPr>
        <p:grpSp>
          <p:nvGrpSpPr>
            <p:cNvPr id="27" name="组合 26"/>
            <p:cNvGrpSpPr/>
            <p:nvPr/>
          </p:nvGrpSpPr>
          <p:grpSpPr>
            <a:xfrm>
              <a:off x="8090" y="2078"/>
              <a:ext cx="1510" cy="1113"/>
              <a:chOff x="8090" y="2078"/>
              <a:chExt cx="1510" cy="1113"/>
            </a:xfrm>
          </p:grpSpPr>
          <p:sp>
            <p:nvSpPr>
              <p:cNvPr id="28" name="文本框 27"/>
              <p:cNvSpPr txBox="1"/>
              <p:nvPr/>
            </p:nvSpPr>
            <p:spPr>
              <a:xfrm>
                <a:off x="8090" y="2078"/>
                <a:ext cx="1510" cy="111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ctr"/>
                <a:r>
                  <a:rPr lang="en-US" altLang="zh-CN" sz="4000">
                    <a:latin typeface="汉仪正圆-45W" panose="00020600040101010101" charset="-122"/>
                    <a:ea typeface="汉仪正圆-45W" panose="00020600040101010101" charset="-122"/>
                  </a:rPr>
                  <a:t>01</a:t>
                </a:r>
                <a:endParaRPr lang="en-US" altLang="zh-CN" sz="4000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  <p:sp>
            <p:nvSpPr>
              <p:cNvPr id="29" name="矩形 28"/>
              <p:cNvSpPr/>
              <p:nvPr/>
            </p:nvSpPr>
            <p:spPr>
              <a:xfrm>
                <a:off x="9450" y="2754"/>
                <a:ext cx="139" cy="13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</p:grpSp>
        <p:sp>
          <p:nvSpPr>
            <p:cNvPr id="31" name="文本框 30"/>
            <p:cNvSpPr txBox="1"/>
            <p:nvPr/>
          </p:nvSpPr>
          <p:spPr>
            <a:xfrm>
              <a:off x="10175" y="2298"/>
              <a:ext cx="4910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小程序界面美化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rot="0">
            <a:off x="6526530" y="2096135"/>
            <a:ext cx="4119880" cy="706755"/>
            <a:chOff x="8090" y="2078"/>
            <a:chExt cx="6488" cy="1113"/>
          </a:xfrm>
        </p:grpSpPr>
        <p:grpSp>
          <p:nvGrpSpPr>
            <p:cNvPr id="34" name="组合 33"/>
            <p:cNvGrpSpPr/>
            <p:nvPr/>
          </p:nvGrpSpPr>
          <p:grpSpPr>
            <a:xfrm>
              <a:off x="8090" y="2078"/>
              <a:ext cx="1510" cy="1113"/>
              <a:chOff x="8090" y="2078"/>
              <a:chExt cx="1510" cy="1113"/>
            </a:xfrm>
          </p:grpSpPr>
          <p:sp>
            <p:nvSpPr>
              <p:cNvPr id="35" name="文本框 34"/>
              <p:cNvSpPr txBox="1"/>
              <p:nvPr/>
            </p:nvSpPr>
            <p:spPr>
              <a:xfrm>
                <a:off x="8090" y="2078"/>
                <a:ext cx="1510" cy="111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ctr"/>
                <a:r>
                  <a:rPr lang="en-US" altLang="zh-CN" sz="4000">
                    <a:latin typeface="汉仪正圆-45W" panose="00020600040101010101" charset="-122"/>
                    <a:ea typeface="汉仪正圆-45W" panose="00020600040101010101" charset="-122"/>
                  </a:rPr>
                  <a:t>02</a:t>
                </a:r>
                <a:endParaRPr lang="en-US" altLang="zh-CN" sz="4000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  <p:sp>
            <p:nvSpPr>
              <p:cNvPr id="36" name="矩形 35"/>
              <p:cNvSpPr/>
              <p:nvPr/>
            </p:nvSpPr>
            <p:spPr>
              <a:xfrm>
                <a:off x="9450" y="2754"/>
                <a:ext cx="139" cy="13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</p:grpSp>
        <p:sp>
          <p:nvSpPr>
            <p:cNvPr id="38" name="文本框 37"/>
            <p:cNvSpPr txBox="1"/>
            <p:nvPr/>
          </p:nvSpPr>
          <p:spPr>
            <a:xfrm>
              <a:off x="10175" y="2199"/>
              <a:ext cx="4403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加速度传感器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rot="0">
            <a:off x="1545590" y="4055745"/>
            <a:ext cx="3456940" cy="706755"/>
            <a:chOff x="8090" y="2078"/>
            <a:chExt cx="5444" cy="1113"/>
          </a:xfrm>
        </p:grpSpPr>
        <p:grpSp>
          <p:nvGrpSpPr>
            <p:cNvPr id="41" name="组合 40"/>
            <p:cNvGrpSpPr/>
            <p:nvPr/>
          </p:nvGrpSpPr>
          <p:grpSpPr>
            <a:xfrm>
              <a:off x="8090" y="2078"/>
              <a:ext cx="1510" cy="1113"/>
              <a:chOff x="8090" y="2078"/>
              <a:chExt cx="1510" cy="1113"/>
            </a:xfrm>
          </p:grpSpPr>
          <p:sp>
            <p:nvSpPr>
              <p:cNvPr id="42" name="文本框 41"/>
              <p:cNvSpPr txBox="1"/>
              <p:nvPr/>
            </p:nvSpPr>
            <p:spPr>
              <a:xfrm>
                <a:off x="8090" y="2078"/>
                <a:ext cx="1510" cy="1113"/>
              </a:xfrm>
              <a:prstGeom prst="rect">
                <a:avLst/>
              </a:prstGeom>
              <a:noFill/>
            </p:spPr>
            <p:txBody>
              <a:bodyPr wrap="square" rtlCol="0" anchor="ctr" anchorCtr="0">
                <a:spAutoFit/>
              </a:bodyPr>
              <a:p>
                <a:pPr algn="ctr"/>
                <a:r>
                  <a:rPr lang="en-US" altLang="zh-CN" sz="4000">
                    <a:latin typeface="汉仪正圆-45W" panose="00020600040101010101" charset="-122"/>
                    <a:ea typeface="汉仪正圆-45W" panose="00020600040101010101" charset="-122"/>
                  </a:rPr>
                  <a:t>03</a:t>
                </a:r>
                <a:endParaRPr lang="en-US" altLang="zh-CN" sz="4000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  <p:sp>
            <p:nvSpPr>
              <p:cNvPr id="43" name="矩形 42"/>
              <p:cNvSpPr/>
              <p:nvPr/>
            </p:nvSpPr>
            <p:spPr>
              <a:xfrm>
                <a:off x="9450" y="2754"/>
                <a:ext cx="139" cy="139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>
                  <a:latin typeface="汉仪正圆-45W" panose="00020600040101010101" charset="-122"/>
                  <a:ea typeface="汉仪正圆-45W" panose="00020600040101010101" charset="-122"/>
                </a:endParaRPr>
              </a:p>
            </p:txBody>
          </p:sp>
        </p:grpSp>
        <p:sp>
          <p:nvSpPr>
            <p:cNvPr id="45" name="文本框 44"/>
            <p:cNvSpPr txBox="1"/>
            <p:nvPr/>
          </p:nvSpPr>
          <p:spPr>
            <a:xfrm>
              <a:off x="10300" y="2199"/>
              <a:ext cx="3234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未来计划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7365"/>
            <a:chOff x="0" y="0"/>
            <a:chExt cx="19200" cy="10799"/>
          </a:xfrm>
        </p:grpSpPr>
        <p:sp>
          <p:nvSpPr>
            <p:cNvPr id="6" name="矩形 5"/>
            <p:cNvSpPr/>
            <p:nvPr/>
          </p:nvSpPr>
          <p:spPr>
            <a:xfrm>
              <a:off x="1222" y="636"/>
              <a:ext cx="16756" cy="952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0" y="10165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48" y="48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296" y="0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15707" y="2291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-1069" y="7977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703" y="8996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16153" y="1618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357" y="5495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 rot="16200000">
              <a:off x="17133" y="5258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3018" y="8787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8365" y="2081213"/>
            <a:ext cx="3046730" cy="2571115"/>
            <a:chOff x="7399" y="3140"/>
            <a:chExt cx="4798" cy="4049"/>
          </a:xfrm>
        </p:grpSpPr>
        <p:sp>
          <p:nvSpPr>
            <p:cNvPr id="7" name="文本框 6"/>
            <p:cNvSpPr txBox="1"/>
            <p:nvPr/>
          </p:nvSpPr>
          <p:spPr>
            <a:xfrm>
              <a:off x="7841" y="3140"/>
              <a:ext cx="3518" cy="29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en-US" altLang="zh-CN" sz="11500">
                  <a:latin typeface="汉仪正圆-45W" panose="00020600040101010101" charset="-122"/>
                  <a:ea typeface="汉仪正圆-45W" panose="00020600040101010101" charset="-122"/>
                </a:rPr>
                <a:t>01</a:t>
              </a:r>
              <a:endParaRPr lang="en-US" altLang="zh-CN" sz="11500"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399" y="6318"/>
              <a:ext cx="4798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小程序界面美化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/>
          <p:cNvPicPr>
            <a:picLocks noChangeAspect="1"/>
          </p:cNvPicPr>
          <p:nvPr/>
        </p:nvPicPr>
        <p:blipFill>
          <a:blip r:embed="rId1"/>
          <a:srcRect r="1455"/>
          <a:stretch>
            <a:fillRect/>
          </a:stretch>
        </p:blipFill>
        <p:spPr>
          <a:xfrm>
            <a:off x="621665" y="903605"/>
            <a:ext cx="3011170" cy="5410200"/>
          </a:xfrm>
          <a:prstGeom prst="rect">
            <a:avLst/>
          </a:prstGeom>
        </p:spPr>
      </p:pic>
      <p:cxnSp>
        <p:nvCxnSpPr>
          <p:cNvPr id="19" name="直接箭头连接符 18"/>
          <p:cNvCxnSpPr/>
          <p:nvPr/>
        </p:nvCxnSpPr>
        <p:spPr>
          <a:xfrm flipV="1">
            <a:off x="3852545" y="1720215"/>
            <a:ext cx="932180" cy="6184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3852545" y="4327525"/>
            <a:ext cx="830580" cy="33210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3921760" y="5555615"/>
            <a:ext cx="793750" cy="184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4803140" y="4171315"/>
            <a:ext cx="167005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扫描发现的设备列表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4784725" y="5380355"/>
            <a:ext cx="15633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连接设备信息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4803140" y="1355725"/>
            <a:ext cx="192024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开始扫描、停止扫描等按钮，图标插入</a:t>
            </a:r>
            <a:endParaRPr lang="zh-CN" altLang="en-US"/>
          </a:p>
        </p:txBody>
      </p:sp>
      <p:cxnSp>
        <p:nvCxnSpPr>
          <p:cNvPr id="14" name="直接箭头连接符 13"/>
          <p:cNvCxnSpPr/>
          <p:nvPr/>
        </p:nvCxnSpPr>
        <p:spPr>
          <a:xfrm flipV="1">
            <a:off x="6552565" y="4231005"/>
            <a:ext cx="941705" cy="10731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 flipV="1">
            <a:off x="6579870" y="5557520"/>
            <a:ext cx="932180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图片 2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0800" y="585470"/>
            <a:ext cx="2805430" cy="6076315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53705" y="585470"/>
            <a:ext cx="2778760" cy="6017895"/>
          </a:xfrm>
          <a:prstGeom prst="rect">
            <a:avLst/>
          </a:prstGeom>
        </p:spPr>
      </p:pic>
      <p:sp>
        <p:nvSpPr>
          <p:cNvPr id="17" name="文本框 16"/>
          <p:cNvSpPr txBox="1"/>
          <p:nvPr/>
        </p:nvSpPr>
        <p:spPr>
          <a:xfrm>
            <a:off x="448628" y="244793"/>
            <a:ext cx="318389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01 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小程序界面美化</a:t>
            </a:r>
            <a:endParaRPr lang="zh-CN" altLang="en-US" sz="24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65" name="组合 64"/>
          <p:cNvGrpSpPr/>
          <p:nvPr/>
        </p:nvGrpSpPr>
        <p:grpSpPr>
          <a:xfrm>
            <a:off x="9192260" y="0"/>
            <a:ext cx="209867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66" name="矩形 6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grpSp>
        <p:nvGrpSpPr>
          <p:cNvPr id="35" name="组合 34"/>
          <p:cNvGrpSpPr/>
          <p:nvPr/>
        </p:nvGrpSpPr>
        <p:grpSpPr>
          <a:xfrm>
            <a:off x="-8890" y="6424295"/>
            <a:ext cx="94805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36" name="矩形 3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</p:spTree>
    <p:custDataLst>
      <p:tags r:id="rId4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7365"/>
            <a:chOff x="0" y="0"/>
            <a:chExt cx="19200" cy="10799"/>
          </a:xfrm>
        </p:grpSpPr>
        <p:sp>
          <p:nvSpPr>
            <p:cNvPr id="6" name="矩形 5"/>
            <p:cNvSpPr/>
            <p:nvPr/>
          </p:nvSpPr>
          <p:spPr>
            <a:xfrm>
              <a:off x="1222" y="636"/>
              <a:ext cx="16756" cy="952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0" y="10165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48" y="48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296" y="0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15707" y="2291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-1069" y="7977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703" y="8996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16153" y="1618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357" y="5495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 rot="16200000">
              <a:off x="17133" y="5258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3018" y="8787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8365" y="2081213"/>
            <a:ext cx="2795905" cy="2570480"/>
            <a:chOff x="7399" y="3140"/>
            <a:chExt cx="4403" cy="4048"/>
          </a:xfrm>
        </p:grpSpPr>
        <p:sp>
          <p:nvSpPr>
            <p:cNvPr id="7" name="文本框 6"/>
            <p:cNvSpPr txBox="1"/>
            <p:nvPr/>
          </p:nvSpPr>
          <p:spPr>
            <a:xfrm>
              <a:off x="7841" y="3140"/>
              <a:ext cx="3518" cy="29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en-US" altLang="zh-CN" sz="11500">
                  <a:latin typeface="汉仪正圆-45W" panose="00020600040101010101" charset="-122"/>
                  <a:ea typeface="汉仪正圆-45W" panose="00020600040101010101" charset="-122"/>
                </a:rPr>
                <a:t>02</a:t>
              </a:r>
              <a:endParaRPr lang="en-US" altLang="zh-CN" sz="11500"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399" y="6317"/>
              <a:ext cx="4403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加速度传感器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组合 43"/>
          <p:cNvGrpSpPr/>
          <p:nvPr/>
        </p:nvGrpSpPr>
        <p:grpSpPr>
          <a:xfrm flipV="1">
            <a:off x="8056880" y="6670675"/>
            <a:ext cx="4135120" cy="187325"/>
            <a:chOff x="-1" y="0"/>
            <a:chExt cx="4806" cy="624"/>
          </a:xfrm>
          <a:solidFill>
            <a:schemeClr val="tx1"/>
          </a:solidFill>
        </p:grpSpPr>
        <p:sp>
          <p:nvSpPr>
            <p:cNvPr id="45" name="矩形 44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grpSp>
        <p:nvGrpSpPr>
          <p:cNvPr id="2" name="组合 1"/>
          <p:cNvGrpSpPr/>
          <p:nvPr/>
        </p:nvGrpSpPr>
        <p:grpSpPr>
          <a:xfrm>
            <a:off x="193040" y="875030"/>
            <a:ext cx="5337175" cy="5541010"/>
            <a:chOff x="148001" y="906928"/>
            <a:chExt cx="5381614" cy="5540712"/>
          </a:xfrm>
        </p:grpSpPr>
        <p:grpSp>
          <p:nvGrpSpPr>
            <p:cNvPr id="4" name="组合 3"/>
            <p:cNvGrpSpPr/>
            <p:nvPr/>
          </p:nvGrpSpPr>
          <p:grpSpPr>
            <a:xfrm>
              <a:off x="2960742" y="3521197"/>
              <a:ext cx="2568873" cy="2926443"/>
              <a:chOff x="-5375448" y="4046975"/>
              <a:chExt cx="2902308" cy="3576491"/>
            </a:xfrm>
          </p:grpSpPr>
          <p:sp>
            <p:nvSpPr>
              <p:cNvPr id="17" name="矩形 16"/>
              <p:cNvSpPr/>
              <p:nvPr/>
            </p:nvSpPr>
            <p:spPr>
              <a:xfrm>
                <a:off x="-5375448" y="4046975"/>
                <a:ext cx="2902308" cy="3576491"/>
              </a:xfrm>
              <a:prstGeom prst="rect">
                <a:avLst/>
              </a:prstGeom>
              <a:solidFill>
                <a:srgbClr val="748B8A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 sz="1400"/>
              </a:p>
            </p:txBody>
          </p:sp>
          <p:sp>
            <p:nvSpPr>
              <p:cNvPr id="21" name="矩形 20"/>
              <p:cNvSpPr/>
              <p:nvPr/>
            </p:nvSpPr>
            <p:spPr>
              <a:xfrm flipH="1">
                <a:off x="-5098558" y="4483703"/>
                <a:ext cx="2199506" cy="571738"/>
              </a:xfrm>
              <a:prstGeom prst="rect">
                <a:avLst/>
              </a:prstGeom>
              <a:noFill/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95000"/>
                      </a:schemeClr>
                    </a:solidFill>
                    <a:latin typeface="思源黑体 Light" pitchFamily="34" charset="-122"/>
                    <a:ea typeface="思源黑体 Light" pitchFamily="34" charset="-122"/>
                    <a:cs typeface="字魂59号-创粗黑"/>
                  </a:rPr>
                  <a:t>PART 02</a:t>
                </a:r>
                <a:endParaRPr lang="zh-CN" altLang="en-US" sz="2000" b="1" dirty="0">
                  <a:solidFill>
                    <a:schemeClr val="bg1">
                      <a:lumMod val="95000"/>
                    </a:schemeClr>
                  </a:solidFill>
                  <a:latin typeface="思源黑体 Light" pitchFamily="34" charset="-122"/>
                  <a:ea typeface="思源黑体 Light" pitchFamily="34" charset="-122"/>
                  <a:cs typeface="字魂59号-创粗黑"/>
                </a:endParaRPr>
              </a:p>
            </p:txBody>
          </p:sp>
        </p:grpSp>
        <p:grpSp>
          <p:nvGrpSpPr>
            <p:cNvPr id="20" name="组合 19"/>
            <p:cNvGrpSpPr/>
            <p:nvPr/>
          </p:nvGrpSpPr>
          <p:grpSpPr>
            <a:xfrm>
              <a:off x="148001" y="906928"/>
              <a:ext cx="2416175" cy="2219325"/>
              <a:chOff x="-2663469" y="852001"/>
              <a:chExt cx="2729790" cy="2712302"/>
            </a:xfrm>
          </p:grpSpPr>
          <p:sp>
            <p:nvSpPr>
              <p:cNvPr id="22" name="矩形 21"/>
              <p:cNvSpPr/>
              <p:nvPr/>
            </p:nvSpPr>
            <p:spPr>
              <a:xfrm>
                <a:off x="-2663469" y="852001"/>
                <a:ext cx="2729790" cy="2712302"/>
              </a:xfrm>
              <a:prstGeom prst="rect">
                <a:avLst/>
              </a:prstGeom>
              <a:solidFill>
                <a:srgbClr val="6F938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zh-CN" altLang="en-US"/>
                  <a:t>wx.onAccelerometerChange 是小程序的一个API，用于监听加速度计数据的变化</a:t>
                </a:r>
                <a:endParaRPr lang="zh-CN" altLang="en-US"/>
              </a:p>
            </p:txBody>
          </p:sp>
          <p:sp>
            <p:nvSpPr>
              <p:cNvPr id="31" name="矩形 30"/>
              <p:cNvSpPr/>
              <p:nvPr/>
            </p:nvSpPr>
            <p:spPr>
              <a:xfrm flipH="1">
                <a:off x="-2327721" y="951942"/>
                <a:ext cx="2199506" cy="571738"/>
              </a:xfrm>
              <a:prstGeom prst="rect">
                <a:avLst/>
              </a:prstGeom>
              <a:noFill/>
              <a:ln w="25400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r>
                  <a:rPr lang="en-US" altLang="zh-CN" sz="2000" b="1" dirty="0">
                    <a:solidFill>
                      <a:schemeClr val="bg1">
                        <a:lumMod val="95000"/>
                      </a:schemeClr>
                    </a:solidFill>
                    <a:latin typeface="思源黑体 Light" pitchFamily="34" charset="-122"/>
                    <a:ea typeface="思源黑体 Light" pitchFamily="34" charset="-122"/>
                    <a:cs typeface="字魂59号-创粗黑"/>
                  </a:rPr>
                  <a:t>PART 01</a:t>
                </a:r>
                <a:endParaRPr lang="zh-CN" altLang="en-US" sz="2000" b="1" dirty="0">
                  <a:solidFill>
                    <a:schemeClr val="bg1">
                      <a:lumMod val="95000"/>
                    </a:schemeClr>
                  </a:solidFill>
                  <a:latin typeface="思源黑体 Light" pitchFamily="34" charset="-122"/>
                  <a:ea typeface="思源黑体 Light" pitchFamily="34" charset="-122"/>
                  <a:cs typeface="字魂59号-创粗黑"/>
                </a:endParaRPr>
              </a:p>
            </p:txBody>
          </p:sp>
        </p:grpSp>
      </p:grpSp>
      <p:pic>
        <p:nvPicPr>
          <p:cNvPr id="23" name="图片 2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953760" y="3094355"/>
            <a:ext cx="5935980" cy="3236595"/>
          </a:xfrm>
          <a:prstGeom prst="rect">
            <a:avLst/>
          </a:prstGeom>
        </p:spPr>
      </p:pic>
      <p:sp>
        <p:nvSpPr>
          <p:cNvPr id="29" name="文本框 28"/>
          <p:cNvSpPr txBox="1"/>
          <p:nvPr/>
        </p:nvSpPr>
        <p:spPr>
          <a:xfrm>
            <a:off x="3355340" y="4565650"/>
            <a:ext cx="180149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加速度数据封装成一个对象</a:t>
            </a:r>
            <a:r>
              <a:rPr lang="en-US" altLang="zh-CN">
                <a:solidFill>
                  <a:schemeClr val="bg1"/>
                </a:solidFill>
              </a:rPr>
              <a:t>dataObj</a:t>
            </a:r>
            <a:r>
              <a:rPr lang="zh-CN" altLang="en-US">
                <a:solidFill>
                  <a:schemeClr val="bg1"/>
                </a:solidFill>
              </a:rPr>
              <a:t>，然后将dataObj存入dataList数组中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7171055" y="1137920"/>
            <a:ext cx="180213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手机端显示页面</a:t>
            </a:r>
            <a:endParaRPr lang="zh-CN" altLang="en-US"/>
          </a:p>
        </p:txBody>
      </p:sp>
      <p:cxnSp>
        <p:nvCxnSpPr>
          <p:cNvPr id="32" name="直接箭头连接符 31"/>
          <p:cNvCxnSpPr/>
          <p:nvPr/>
        </p:nvCxnSpPr>
        <p:spPr>
          <a:xfrm flipV="1">
            <a:off x="6758940" y="1514475"/>
            <a:ext cx="528955" cy="3136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图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68040" y="880110"/>
            <a:ext cx="3319780" cy="2214245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193040" y="172720"/>
            <a:ext cx="27190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02 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加速度传感器</a:t>
            </a:r>
            <a:endParaRPr lang="zh-CN" altLang="en-US" sz="24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35" name="组合 34"/>
          <p:cNvGrpSpPr/>
          <p:nvPr/>
        </p:nvGrpSpPr>
        <p:grpSpPr>
          <a:xfrm>
            <a:off x="-8890" y="6424295"/>
            <a:ext cx="94805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36" name="矩形 3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37" name="矩形 3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192260" y="0"/>
            <a:ext cx="209867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66" name="矩形 6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650875" y="1263650"/>
            <a:ext cx="3318510" cy="3068320"/>
          </a:xfrm>
          <a:prstGeom prst="rect">
            <a:avLst/>
          </a:prstGeom>
          <a:solidFill>
            <a:srgbClr val="6F938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1" name="矩形 30"/>
          <p:cNvSpPr/>
          <p:nvPr/>
        </p:nvSpPr>
        <p:spPr>
          <a:xfrm flipH="1">
            <a:off x="1273256" y="1487671"/>
            <a:ext cx="1930737" cy="467846"/>
          </a:xfrm>
          <a:prstGeom prst="rect">
            <a:avLst/>
          </a:prstGeom>
          <a:noFill/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 sz="2000" b="1" dirty="0">
                <a:solidFill>
                  <a:schemeClr val="bg1">
                    <a:lumMod val="95000"/>
                  </a:schemeClr>
                </a:solidFill>
                <a:latin typeface="思源黑体 Light" pitchFamily="34" charset="-122"/>
                <a:ea typeface="思源黑体 Light" pitchFamily="34" charset="-122"/>
                <a:cs typeface="字魂59号-创粗黑"/>
              </a:rPr>
              <a:t>PART 03</a:t>
            </a:r>
            <a:endParaRPr lang="zh-CN" altLang="en-US" sz="2000" b="1" dirty="0">
              <a:solidFill>
                <a:schemeClr val="bg1">
                  <a:lumMod val="95000"/>
                </a:schemeClr>
              </a:solidFill>
              <a:latin typeface="思源黑体 Light" pitchFamily="34" charset="-122"/>
              <a:ea typeface="思源黑体 Light" pitchFamily="34" charset="-122"/>
              <a:cs typeface="字魂59号-创粗黑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218940" y="3787775"/>
            <a:ext cx="7627620" cy="171450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840740" y="2034540"/>
            <a:ext cx="2796540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</a:rPr>
              <a:t>writeToFile函数将</a:t>
            </a:r>
            <a:r>
              <a:rPr lang="en-US" altLang="zh-CN">
                <a:solidFill>
                  <a:schemeClr val="bg1"/>
                </a:solidFill>
              </a:rPr>
              <a:t>datalist</a:t>
            </a:r>
            <a:r>
              <a:rPr lang="zh-CN" altLang="en-US">
                <a:solidFill>
                  <a:schemeClr val="bg1"/>
                </a:solidFill>
              </a:rPr>
              <a:t>数组里的数据转换为字符串，并使用wx.getFileSystemManager().writeFile将数据写入文件acc_data.txt中。</a:t>
            </a:r>
            <a:endParaRPr lang="zh-CN" altLang="en-US">
              <a:solidFill>
                <a:schemeClr val="bg1"/>
              </a:solidFill>
            </a:endParaRPr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8940" y="1121410"/>
            <a:ext cx="7627620" cy="1959610"/>
          </a:xfrm>
          <a:prstGeom prst="rect">
            <a:avLst/>
          </a:prstGeom>
        </p:spPr>
      </p:pic>
      <p:sp>
        <p:nvSpPr>
          <p:cNvPr id="34" name="文本框 33"/>
          <p:cNvSpPr txBox="1"/>
          <p:nvPr/>
        </p:nvSpPr>
        <p:spPr>
          <a:xfrm>
            <a:off x="485140" y="280035"/>
            <a:ext cx="271907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02 </a:t>
            </a:r>
            <a:r>
              <a:rPr lang="zh-CN" altLang="en-US" sz="2400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加速度传感器</a:t>
            </a:r>
            <a:endParaRPr lang="zh-CN" altLang="en-US" sz="2400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95" name="组合 94"/>
          <p:cNvGrpSpPr/>
          <p:nvPr/>
        </p:nvGrpSpPr>
        <p:grpSpPr>
          <a:xfrm>
            <a:off x="-8890" y="6424295"/>
            <a:ext cx="94805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96" name="矩形 9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192260" y="0"/>
            <a:ext cx="209867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66" name="矩形 6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</p:spTree>
    <p:custDataLst>
      <p:tags r:id="rId3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 dir="vert"/>
      </p:transition>
    </mc:Choice>
    <mc:Fallback>
      <p:transition spd="slow">
        <p:comb dir="vert"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/>
          <p:cNvGrpSpPr/>
          <p:nvPr/>
        </p:nvGrpSpPr>
        <p:grpSpPr>
          <a:xfrm>
            <a:off x="0" y="0"/>
            <a:ext cx="12192000" cy="6857365"/>
            <a:chOff x="0" y="0"/>
            <a:chExt cx="19200" cy="10799"/>
          </a:xfrm>
        </p:grpSpPr>
        <p:sp>
          <p:nvSpPr>
            <p:cNvPr id="6" name="矩形 5"/>
            <p:cNvSpPr/>
            <p:nvPr/>
          </p:nvSpPr>
          <p:spPr>
            <a:xfrm>
              <a:off x="1222" y="636"/>
              <a:ext cx="16756" cy="9529"/>
            </a:xfrm>
            <a:prstGeom prst="rect">
              <a:avLst/>
            </a:pr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" name="矩形 1"/>
            <p:cNvSpPr/>
            <p:nvPr/>
          </p:nvSpPr>
          <p:spPr>
            <a:xfrm>
              <a:off x="0" y="10165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3" name="矩形 2"/>
            <p:cNvSpPr/>
            <p:nvPr/>
          </p:nvSpPr>
          <p:spPr>
            <a:xfrm>
              <a:off x="48" y="48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4" name="矩形 3"/>
            <p:cNvSpPr/>
            <p:nvPr/>
          </p:nvSpPr>
          <p:spPr>
            <a:xfrm>
              <a:off x="15296" y="0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8" name="矩形 7"/>
            <p:cNvSpPr/>
            <p:nvPr/>
          </p:nvSpPr>
          <p:spPr>
            <a:xfrm rot="16200000">
              <a:off x="15707" y="2291"/>
              <a:ext cx="3904" cy="63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9" name="矩形 8"/>
            <p:cNvSpPr/>
            <p:nvPr/>
          </p:nvSpPr>
          <p:spPr>
            <a:xfrm rot="16200000">
              <a:off x="-1069" y="7977"/>
              <a:ext cx="3904" cy="635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2" name="矩形 11"/>
            <p:cNvSpPr/>
            <p:nvPr/>
          </p:nvSpPr>
          <p:spPr>
            <a:xfrm rot="16200000">
              <a:off x="703" y="8996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3" name="矩形 12"/>
            <p:cNvSpPr/>
            <p:nvPr/>
          </p:nvSpPr>
          <p:spPr>
            <a:xfrm rot="16200000">
              <a:off x="16153" y="1618"/>
              <a:ext cx="1697" cy="188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4" name="矩形 13"/>
            <p:cNvSpPr/>
            <p:nvPr/>
          </p:nvSpPr>
          <p:spPr>
            <a:xfrm rot="16200000">
              <a:off x="357" y="5495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15" name="矩形 14"/>
            <p:cNvSpPr/>
            <p:nvPr/>
          </p:nvSpPr>
          <p:spPr>
            <a:xfrm rot="16200000">
              <a:off x="17133" y="5258"/>
              <a:ext cx="1053" cy="189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/>
          </p:nvSpPr>
          <p:spPr>
            <a:xfrm>
              <a:off x="13018" y="8787"/>
              <a:ext cx="6118" cy="193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4698365" y="2081848"/>
            <a:ext cx="2795905" cy="2569845"/>
            <a:chOff x="7399" y="3141"/>
            <a:chExt cx="4403" cy="4047"/>
          </a:xfrm>
        </p:grpSpPr>
        <p:sp>
          <p:nvSpPr>
            <p:cNvPr id="7" name="文本框 6"/>
            <p:cNvSpPr txBox="1"/>
            <p:nvPr/>
          </p:nvSpPr>
          <p:spPr>
            <a:xfrm>
              <a:off x="7841" y="3141"/>
              <a:ext cx="3518" cy="293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en-US" altLang="zh-CN" sz="11500">
                  <a:latin typeface="汉仪正圆-45W" panose="00020600040101010101" charset="-122"/>
                  <a:ea typeface="汉仪正圆-45W" panose="00020600040101010101" charset="-122"/>
                </a:rPr>
                <a:t>03</a:t>
              </a:r>
              <a:endParaRPr lang="en-US" altLang="zh-CN" sz="11500"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  <p:sp>
          <p:nvSpPr>
            <p:cNvPr id="31" name="文本框 30"/>
            <p:cNvSpPr txBox="1"/>
            <p:nvPr/>
          </p:nvSpPr>
          <p:spPr>
            <a:xfrm>
              <a:off x="7399" y="6317"/>
              <a:ext cx="4403" cy="871"/>
            </a:xfrm>
            <a:prstGeom prst="rect">
              <a:avLst/>
            </a:prstGeom>
            <a:noFill/>
          </p:spPr>
          <p:txBody>
            <a:bodyPr wrap="square" rtlCol="0" anchor="ctr" anchorCtr="0">
              <a:spAutoFit/>
            </a:bodyPr>
            <a:p>
              <a:pPr algn="ctr"/>
              <a:r>
                <a:rPr lang="zh-CN" altLang="en-US" sz="3000" spc="100">
                  <a:solidFill>
                    <a:schemeClr val="tx1"/>
                  </a:solidFill>
                  <a:uFillTx/>
                  <a:latin typeface="汉仪正圆-45W" panose="00020600040101010101" charset="-122"/>
                  <a:ea typeface="汉仪正圆-45W" panose="00020600040101010101" charset="-122"/>
                </a:rPr>
                <a:t>未来计划</a:t>
              </a:r>
              <a:endParaRPr lang="zh-CN" altLang="en-US" sz="3000" spc="100">
                <a:solidFill>
                  <a:schemeClr val="tx1"/>
                </a:solidFill>
                <a:uFillTx/>
                <a:latin typeface="汉仪正圆-45W" panose="00020600040101010101" charset="-122"/>
                <a:ea typeface="汉仪正圆-45W" panose="00020600040101010101" charset="-122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50">
        <p:newsflash/>
      </p:transition>
    </mc:Choice>
    <mc:Fallback>
      <p:transition spd="med">
        <p:newsflash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5" name="组合 94"/>
          <p:cNvGrpSpPr/>
          <p:nvPr/>
        </p:nvGrpSpPr>
        <p:grpSpPr>
          <a:xfrm>
            <a:off x="-8890" y="6424295"/>
            <a:ext cx="94805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96" name="矩形 9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97" name="矩形 9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9192260" y="0"/>
            <a:ext cx="2098675" cy="460375"/>
            <a:chOff x="-1" y="0"/>
            <a:chExt cx="4806" cy="624"/>
          </a:xfrm>
          <a:solidFill>
            <a:schemeClr val="tx1"/>
          </a:solidFill>
        </p:grpSpPr>
        <p:sp>
          <p:nvSpPr>
            <p:cNvPr id="66" name="矩形 65"/>
            <p:cNvSpPr/>
            <p:nvPr/>
          </p:nvSpPr>
          <p:spPr>
            <a:xfrm rot="5400000">
              <a:off x="2244" y="-2245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  <p:sp>
          <p:nvSpPr>
            <p:cNvPr id="67" name="矩形 66"/>
            <p:cNvSpPr/>
            <p:nvPr/>
          </p:nvSpPr>
          <p:spPr>
            <a:xfrm rot="5400000">
              <a:off x="2244" y="-1937"/>
              <a:ext cx="317" cy="4806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江城圆体 300W" charset="-122"/>
                <a:ea typeface="江城圆体 300W" charset="-122"/>
              </a:endParaRPr>
            </a:p>
          </p:txBody>
        </p:sp>
      </p:grpSp>
      <p:sp>
        <p:nvSpPr>
          <p:cNvPr id="102" name="文本框 101"/>
          <p:cNvSpPr txBox="1"/>
          <p:nvPr/>
        </p:nvSpPr>
        <p:spPr>
          <a:xfrm>
            <a:off x="4504055" y="608013"/>
            <a:ext cx="3183890" cy="460375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p>
            <a:pPr algn="ctr"/>
            <a:r>
              <a:rPr lang="en-US" altLang="zh-CN" sz="2400" b="1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03 </a:t>
            </a:r>
            <a:r>
              <a:rPr lang="zh-CN" altLang="en-US" sz="2400" b="1">
                <a:solidFill>
                  <a:schemeClr val="tx1"/>
                </a:solidFill>
                <a:latin typeface="幼圆" panose="02010509060101010101" charset="-122"/>
                <a:ea typeface="幼圆" panose="02010509060101010101" charset="-122"/>
              </a:rPr>
              <a:t>未来计划</a:t>
            </a:r>
            <a:endParaRPr lang="zh-CN" altLang="en-US" sz="2400" b="1">
              <a:solidFill>
                <a:schemeClr val="tx1"/>
              </a:solidFill>
              <a:latin typeface="幼圆" panose="02010509060101010101" charset="-122"/>
              <a:ea typeface="幼圆" panose="02010509060101010101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1345042" y="1431534"/>
            <a:ext cx="9501895" cy="3617054"/>
            <a:chOff x="1356728" y="1949059"/>
            <a:chExt cx="9501895" cy="3617054"/>
          </a:xfrm>
        </p:grpSpPr>
        <p:grpSp>
          <p:nvGrpSpPr>
            <p:cNvPr id="5" name="组合 4"/>
            <p:cNvGrpSpPr/>
            <p:nvPr/>
          </p:nvGrpSpPr>
          <p:grpSpPr>
            <a:xfrm>
              <a:off x="1356728" y="1949059"/>
              <a:ext cx="9501895" cy="3617054"/>
              <a:chOff x="1356728" y="1949059"/>
              <a:chExt cx="9501895" cy="3617054"/>
            </a:xfrm>
          </p:grpSpPr>
          <p:grpSp>
            <p:nvGrpSpPr>
              <p:cNvPr id="6" name="组合 5"/>
              <p:cNvGrpSpPr/>
              <p:nvPr/>
            </p:nvGrpSpPr>
            <p:grpSpPr>
              <a:xfrm flipH="1">
                <a:off x="8144764" y="2074154"/>
                <a:ext cx="2713859" cy="3491959"/>
                <a:chOff x="992088" y="2003897"/>
                <a:chExt cx="3177702" cy="4088791"/>
              </a:xfrm>
            </p:grpSpPr>
            <p:sp>
              <p:nvSpPr>
                <p:cNvPr id="28" name="矩形: 圆角 27"/>
                <p:cNvSpPr/>
                <p:nvPr/>
              </p:nvSpPr>
              <p:spPr>
                <a:xfrm>
                  <a:off x="992088" y="2003897"/>
                  <a:ext cx="3177702" cy="4088791"/>
                </a:xfrm>
                <a:prstGeom prst="roundRect">
                  <a:avLst/>
                </a:prstGeom>
                <a:solidFill>
                  <a:srgbClr val="9F9E93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  <p:grpSp>
              <p:nvGrpSpPr>
                <p:cNvPr id="29" name="组合 28"/>
                <p:cNvGrpSpPr/>
                <p:nvPr/>
              </p:nvGrpSpPr>
              <p:grpSpPr>
                <a:xfrm>
                  <a:off x="1110364" y="3549885"/>
                  <a:ext cx="2941151" cy="2285803"/>
                  <a:chOff x="1110363" y="3316379"/>
                  <a:chExt cx="2941151" cy="2285803"/>
                </a:xfrm>
              </p:grpSpPr>
              <p:sp>
                <p:nvSpPr>
                  <p:cNvPr id="31" name="文本框 30"/>
                  <p:cNvSpPr txBox="1"/>
                  <p:nvPr/>
                </p:nvSpPr>
                <p:spPr>
                  <a:xfrm>
                    <a:off x="1110363" y="3549291"/>
                    <a:ext cx="2941151" cy="2052891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p>
                    <a:pPr algn="ctr">
                      <a:lnSpc>
                        <a:spcPct val="200000"/>
                      </a:lnSpc>
                      <a:defRPr/>
                    </a:pPr>
                    <a:r>
                      <a:rPr lang="zh-CN" altLang="en-US" dirty="0">
                        <a:solidFill>
                          <a:schemeClr val="bg1"/>
                        </a:solidFill>
                        <a:latin typeface="思源黑體 Light" pitchFamily="34" charset="-128"/>
                        <a:ea typeface="思源黑體 Light" pitchFamily="34" charset="-128"/>
                        <a:sym typeface="+mn-ea"/>
                      </a:rPr>
                      <a:t>把已存储在文件中的加速度传感器数据传输到服务器上</a:t>
                    </a:r>
                    <a:endParaRPr lang="zh-CN" altLang="en-US" dirty="0">
                      <a:solidFill>
                        <a:schemeClr val="bg1"/>
                      </a:solidFill>
                      <a:latin typeface="思源黑體 Light" pitchFamily="34" charset="-128"/>
                      <a:ea typeface="思源黑體 Light" pitchFamily="34" charset="-128"/>
                      <a:sym typeface="+mn-ea"/>
                    </a:endParaRPr>
                  </a:p>
                </p:txBody>
              </p:sp>
              <p:sp>
                <p:nvSpPr>
                  <p:cNvPr id="32" name="矩形 31"/>
                  <p:cNvSpPr/>
                  <p:nvPr/>
                </p:nvSpPr>
                <p:spPr>
                  <a:xfrm flipH="1">
                    <a:off x="1433056" y="3316379"/>
                    <a:ext cx="2296027" cy="377714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r>
                      <a:rPr lang="zh-CN" altLang="en-US" b="1" dirty="0">
                        <a:solidFill>
                          <a:schemeClr val="bg1"/>
                        </a:solidFill>
                        <a:latin typeface="思源黑體 Light" pitchFamily="34" charset="-128"/>
                        <a:ea typeface="思源黑體 Light" pitchFamily="34" charset="-128"/>
                        <a:cs typeface="字魂59号-创粗黑"/>
                      </a:rPr>
                      <a:t>传输文件到服务器</a:t>
                    </a:r>
                    <a:endParaRPr lang="zh-CN" altLang="en-US" b="1" dirty="0">
                      <a:solidFill>
                        <a:schemeClr val="bg1"/>
                      </a:solidFill>
                      <a:latin typeface="思源黑體 Light" pitchFamily="34" charset="-128"/>
                      <a:ea typeface="思源黑體 Light" pitchFamily="34" charset="-128"/>
                      <a:cs typeface="字魂59号-创粗黑"/>
                    </a:endParaRPr>
                  </a:p>
                </p:txBody>
              </p:sp>
            </p:grpSp>
            <p:sp>
              <p:nvSpPr>
                <p:cNvPr id="30" name="椭圆 29"/>
                <p:cNvSpPr/>
                <p:nvPr/>
              </p:nvSpPr>
              <p:spPr>
                <a:xfrm>
                  <a:off x="2130996" y="2348312"/>
                  <a:ext cx="899886" cy="89988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</p:grpSp>
          <p:grpSp>
            <p:nvGrpSpPr>
              <p:cNvPr id="7" name="组合 6"/>
              <p:cNvGrpSpPr/>
              <p:nvPr/>
            </p:nvGrpSpPr>
            <p:grpSpPr>
              <a:xfrm flipH="1">
                <a:off x="4750756" y="2074154"/>
                <a:ext cx="2913359" cy="3491959"/>
                <a:chOff x="7788614" y="2003897"/>
                <a:chExt cx="3411299" cy="4088791"/>
              </a:xfrm>
            </p:grpSpPr>
            <p:sp>
              <p:nvSpPr>
                <p:cNvPr id="9" name="矩形: 圆角 22"/>
                <p:cNvSpPr/>
                <p:nvPr/>
              </p:nvSpPr>
              <p:spPr>
                <a:xfrm>
                  <a:off x="7788614" y="2003897"/>
                  <a:ext cx="3411299" cy="4088791"/>
                </a:xfrm>
                <a:prstGeom prst="roundRect">
                  <a:avLst/>
                </a:prstGeom>
                <a:solidFill>
                  <a:srgbClr val="6F9389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  <p:grpSp>
              <p:nvGrpSpPr>
                <p:cNvPr id="24" name="组合 23"/>
                <p:cNvGrpSpPr/>
                <p:nvPr/>
              </p:nvGrpSpPr>
              <p:grpSpPr>
                <a:xfrm>
                  <a:off x="8023687" y="3549885"/>
                  <a:ext cx="2941151" cy="1871284"/>
                  <a:chOff x="1110363" y="3316379"/>
                  <a:chExt cx="2941151" cy="1871284"/>
                </a:xfrm>
              </p:grpSpPr>
              <p:sp>
                <p:nvSpPr>
                  <p:cNvPr id="26" name="文本框 25"/>
                  <p:cNvSpPr txBox="1"/>
                  <p:nvPr/>
                </p:nvSpPr>
                <p:spPr>
                  <a:xfrm>
                    <a:off x="1110363" y="3783875"/>
                    <a:ext cx="2941151" cy="1403788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p>
                    <a:pPr algn="ctr">
                      <a:lnSpc>
                        <a:spcPct val="200000"/>
                      </a:lnSpc>
                      <a:defRPr/>
                    </a:pPr>
                    <a:r>
                      <a:rPr lang="zh-CN" altLang="en-US" dirty="0">
                        <a:solidFill>
                          <a:schemeClr val="bg1"/>
                        </a:solidFill>
                        <a:latin typeface="思源黑體 Light" pitchFamily="34" charset="-128"/>
                        <a:ea typeface="思源黑體 Light" pitchFamily="34" charset="-128"/>
                        <a:sym typeface="+mn-ea"/>
                      </a:rPr>
                      <a:t>，实现传感器数据变化的实时波形显示</a:t>
                    </a:r>
                    <a:endParaRPr lang="zh-CN" altLang="en-US" dirty="0">
                      <a:solidFill>
                        <a:schemeClr val="bg1"/>
                      </a:solidFill>
                      <a:latin typeface="思源黑體 Light" pitchFamily="34" charset="-128"/>
                      <a:ea typeface="思源黑體 Light" pitchFamily="34" charset="-128"/>
                      <a:sym typeface="+mn-ea"/>
                    </a:endParaRPr>
                  </a:p>
                </p:txBody>
              </p:sp>
              <p:sp>
                <p:nvSpPr>
                  <p:cNvPr id="11" name="矩形 10"/>
                  <p:cNvSpPr/>
                  <p:nvPr/>
                </p:nvSpPr>
                <p:spPr>
                  <a:xfrm flipH="1">
                    <a:off x="1500943" y="3316379"/>
                    <a:ext cx="2159990" cy="377641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r>
                      <a:rPr lang="zh-CN" altLang="en-US" b="1" dirty="0">
                        <a:solidFill>
                          <a:schemeClr val="bg1"/>
                        </a:solidFill>
                        <a:latin typeface="思源黑體 Light" pitchFamily="34" charset="-128"/>
                        <a:ea typeface="思源黑體 Light" pitchFamily="34" charset="-128"/>
                        <a:cs typeface="字魂59号-创粗黑"/>
                      </a:rPr>
                      <a:t>显示实时波形</a:t>
                    </a:r>
                    <a:endParaRPr lang="zh-CN" altLang="en-US" b="1" dirty="0">
                      <a:solidFill>
                        <a:schemeClr val="bg1"/>
                      </a:solidFill>
                      <a:latin typeface="思源黑體 Light" pitchFamily="34" charset="-128"/>
                      <a:ea typeface="思源黑體 Light" pitchFamily="34" charset="-128"/>
                      <a:cs typeface="字魂59号-创粗黑"/>
                    </a:endParaRPr>
                  </a:p>
                </p:txBody>
              </p:sp>
            </p:grpSp>
            <p:sp>
              <p:nvSpPr>
                <p:cNvPr id="25" name="椭圆 24"/>
                <p:cNvSpPr/>
                <p:nvPr/>
              </p:nvSpPr>
              <p:spPr>
                <a:xfrm>
                  <a:off x="9044319" y="2348312"/>
                  <a:ext cx="899886" cy="89988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</p:grpSp>
          <p:grpSp>
            <p:nvGrpSpPr>
              <p:cNvPr id="17" name="组合 16"/>
              <p:cNvGrpSpPr/>
              <p:nvPr/>
            </p:nvGrpSpPr>
            <p:grpSpPr>
              <a:xfrm flipH="1">
                <a:off x="1356728" y="1949059"/>
                <a:ext cx="2927985" cy="3616960"/>
                <a:chOff x="7771513" y="1857421"/>
                <a:chExt cx="3428425" cy="4235157"/>
              </a:xfrm>
            </p:grpSpPr>
            <p:sp>
              <p:nvSpPr>
                <p:cNvPr id="34" name="矩形: 圆角 17"/>
                <p:cNvSpPr/>
                <p:nvPr/>
              </p:nvSpPr>
              <p:spPr>
                <a:xfrm>
                  <a:off x="7771513" y="1857421"/>
                  <a:ext cx="3428425" cy="4235157"/>
                </a:xfrm>
                <a:prstGeom prst="roundRect">
                  <a:avLst/>
                </a:prstGeom>
                <a:solidFill>
                  <a:srgbClr val="686974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 dirty="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  <p:grpSp>
              <p:nvGrpSpPr>
                <p:cNvPr id="35" name="组合 34"/>
                <p:cNvGrpSpPr/>
                <p:nvPr/>
              </p:nvGrpSpPr>
              <p:grpSpPr>
                <a:xfrm>
                  <a:off x="7882416" y="3549885"/>
                  <a:ext cx="2941151" cy="1363274"/>
                  <a:chOff x="969092" y="3316379"/>
                  <a:chExt cx="2941151" cy="1363274"/>
                </a:xfrm>
              </p:grpSpPr>
              <p:sp>
                <p:nvSpPr>
                  <p:cNvPr id="36" name="文本框 35"/>
                  <p:cNvSpPr txBox="1"/>
                  <p:nvPr/>
                </p:nvSpPr>
                <p:spPr>
                  <a:xfrm>
                    <a:off x="969092" y="3875504"/>
                    <a:ext cx="2941151" cy="804149"/>
                  </a:xfrm>
                  <a:prstGeom prst="rect">
                    <a:avLst/>
                  </a:prstGeom>
                  <a:noFill/>
                </p:spPr>
                <p:txBody>
                  <a:bodyPr wrap="square" rtlCol="0" anchor="ctr">
                    <a:spAutoFit/>
                  </a:bodyPr>
                  <a:p>
                    <a:pPr algn="ctr" defTabSz="1216660">
                      <a:lnSpc>
                        <a:spcPct val="120000"/>
                      </a:lnSpc>
                      <a:spcBef>
                        <a:spcPct val="20000"/>
                      </a:spcBef>
                      <a:defRPr/>
                    </a:pPr>
                    <a:r>
                      <a:rPr lang="zh-CN" altLang="en-US" b="1" dirty="0">
                        <a:solidFill>
                          <a:schemeClr val="bg1"/>
                        </a:solidFill>
                        <a:latin typeface="汉仪正圆-45W" panose="00020600040101010101" charset="-122"/>
                        <a:ea typeface="汉仪正圆-45W" panose="00020600040101010101" charset="-122"/>
                        <a:cs typeface="汉仪正圆-45W" panose="00020600040101010101" charset="-122"/>
                        <a:sym typeface="Arial" panose="020B0604020202020204" pitchFamily="34" charset="0"/>
                      </a:rPr>
                      <a:t>继续优化小程序界面，布局更美观</a:t>
                    </a:r>
                    <a:endParaRPr lang="zh-CN" altLang="en-US" b="1" dirty="0">
                      <a:solidFill>
                        <a:schemeClr val="bg1"/>
                      </a:solidFill>
                      <a:latin typeface="汉仪正圆-45W" panose="00020600040101010101" charset="-122"/>
                      <a:ea typeface="汉仪正圆-45W" panose="00020600040101010101" charset="-122"/>
                      <a:cs typeface="汉仪正圆-45W" panose="00020600040101010101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7" name="矩形 36"/>
                  <p:cNvSpPr/>
                  <p:nvPr/>
                </p:nvSpPr>
                <p:spPr>
                  <a:xfrm flipH="1">
                    <a:off x="1500943" y="3316379"/>
                    <a:ext cx="2159990" cy="377641"/>
                  </a:xfrm>
                  <a:prstGeom prst="rect">
                    <a:avLst/>
                  </a:prstGeom>
                  <a:noFill/>
                  <a:ln w="25400"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p>
                    <a:pPr algn="ctr"/>
                    <a:r>
                      <a:rPr lang="zh-CN" altLang="en-US" b="1" dirty="0">
                        <a:solidFill>
                          <a:schemeClr val="bg1"/>
                        </a:solidFill>
                        <a:latin typeface="思源黑體 Light" pitchFamily="34" charset="-128"/>
                        <a:ea typeface="思源黑體 Light" pitchFamily="34" charset="-128"/>
                        <a:cs typeface="字魂59号-创粗黑"/>
                      </a:rPr>
                      <a:t>界面美化</a:t>
                    </a:r>
                    <a:endParaRPr lang="zh-CN" altLang="en-US" b="1" dirty="0">
                      <a:solidFill>
                        <a:schemeClr val="bg1"/>
                      </a:solidFill>
                      <a:latin typeface="思源黑體 Light" pitchFamily="34" charset="-128"/>
                      <a:ea typeface="思源黑體 Light" pitchFamily="34" charset="-128"/>
                      <a:cs typeface="字魂59号-创粗黑"/>
                    </a:endParaRPr>
                  </a:p>
                </p:txBody>
              </p:sp>
            </p:grpSp>
            <p:sp>
              <p:nvSpPr>
                <p:cNvPr id="38" name="椭圆 37"/>
                <p:cNvSpPr/>
                <p:nvPr/>
              </p:nvSpPr>
              <p:spPr>
                <a:xfrm>
                  <a:off x="9044319" y="2348312"/>
                  <a:ext cx="899886" cy="899886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p>
                  <a:pPr algn="ctr"/>
                  <a:endParaRPr lang="zh-CN" altLang="en-US" sz="1400">
                    <a:solidFill>
                      <a:schemeClr val="bg1"/>
                    </a:solidFill>
                    <a:latin typeface="思源黑體 Light" pitchFamily="34" charset="-128"/>
                    <a:ea typeface="思源黑體 Light" pitchFamily="34" charset="-128"/>
                  </a:endParaRPr>
                </a:p>
              </p:txBody>
            </p:sp>
          </p:grpSp>
        </p:grpSp>
        <p:sp>
          <p:nvSpPr>
            <p:cNvPr id="39" name="Shape 4709"/>
            <p:cNvSpPr/>
            <p:nvPr/>
          </p:nvSpPr>
          <p:spPr>
            <a:xfrm>
              <a:off x="2598333" y="2547684"/>
              <a:ext cx="430190" cy="4322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9" y="20744"/>
                  </a:moveTo>
                  <a:cubicBezTo>
                    <a:pt x="11481" y="20744"/>
                    <a:pt x="12143" y="20666"/>
                    <a:pt x="12765" y="20549"/>
                  </a:cubicBezTo>
                  <a:cubicBezTo>
                    <a:pt x="13427" y="20394"/>
                    <a:pt x="14050" y="20199"/>
                    <a:pt x="14672" y="19965"/>
                  </a:cubicBezTo>
                  <a:cubicBezTo>
                    <a:pt x="15256" y="19693"/>
                    <a:pt x="15840" y="19382"/>
                    <a:pt x="16346" y="19031"/>
                  </a:cubicBezTo>
                  <a:cubicBezTo>
                    <a:pt x="16891" y="18681"/>
                    <a:pt x="17358" y="18292"/>
                    <a:pt x="17786" y="17864"/>
                  </a:cubicBezTo>
                  <a:cubicBezTo>
                    <a:pt x="18409" y="18448"/>
                    <a:pt x="18409" y="18448"/>
                    <a:pt x="18409" y="18448"/>
                  </a:cubicBezTo>
                  <a:cubicBezTo>
                    <a:pt x="17942" y="18915"/>
                    <a:pt x="17397" y="19382"/>
                    <a:pt x="16852" y="19771"/>
                  </a:cubicBezTo>
                  <a:cubicBezTo>
                    <a:pt x="16268" y="20199"/>
                    <a:pt x="15645" y="20510"/>
                    <a:pt x="15023" y="20783"/>
                  </a:cubicBezTo>
                  <a:cubicBezTo>
                    <a:pt x="14361" y="21055"/>
                    <a:pt x="13699" y="21250"/>
                    <a:pt x="12999" y="21405"/>
                  </a:cubicBezTo>
                  <a:cubicBezTo>
                    <a:pt x="12259" y="21522"/>
                    <a:pt x="11559" y="21600"/>
                    <a:pt x="10819" y="21600"/>
                  </a:cubicBezTo>
                  <a:cubicBezTo>
                    <a:pt x="9302" y="21600"/>
                    <a:pt x="7901" y="21328"/>
                    <a:pt x="6616" y="20783"/>
                  </a:cubicBezTo>
                  <a:cubicBezTo>
                    <a:pt x="5293" y="20199"/>
                    <a:pt x="4125" y="19421"/>
                    <a:pt x="3152" y="18448"/>
                  </a:cubicBezTo>
                  <a:cubicBezTo>
                    <a:pt x="2179" y="17475"/>
                    <a:pt x="1401" y="16346"/>
                    <a:pt x="856" y="15023"/>
                  </a:cubicBezTo>
                  <a:cubicBezTo>
                    <a:pt x="272" y="13699"/>
                    <a:pt x="0" y="12298"/>
                    <a:pt x="0" y="10819"/>
                  </a:cubicBezTo>
                  <a:cubicBezTo>
                    <a:pt x="0" y="9341"/>
                    <a:pt x="272" y="7901"/>
                    <a:pt x="856" y="6616"/>
                  </a:cubicBezTo>
                  <a:cubicBezTo>
                    <a:pt x="1401" y="5293"/>
                    <a:pt x="2179" y="4125"/>
                    <a:pt x="3152" y="3152"/>
                  </a:cubicBezTo>
                  <a:cubicBezTo>
                    <a:pt x="4125" y="2179"/>
                    <a:pt x="5293" y="1401"/>
                    <a:pt x="6616" y="856"/>
                  </a:cubicBezTo>
                  <a:cubicBezTo>
                    <a:pt x="7901" y="311"/>
                    <a:pt x="9302" y="0"/>
                    <a:pt x="10819" y="0"/>
                  </a:cubicBezTo>
                  <a:cubicBezTo>
                    <a:pt x="11559" y="0"/>
                    <a:pt x="12259" y="78"/>
                    <a:pt x="12999" y="234"/>
                  </a:cubicBezTo>
                  <a:cubicBezTo>
                    <a:pt x="13699" y="350"/>
                    <a:pt x="14361" y="545"/>
                    <a:pt x="15023" y="817"/>
                  </a:cubicBezTo>
                  <a:cubicBezTo>
                    <a:pt x="15645" y="1090"/>
                    <a:pt x="16268" y="1440"/>
                    <a:pt x="16852" y="1829"/>
                  </a:cubicBezTo>
                  <a:cubicBezTo>
                    <a:pt x="17397" y="2257"/>
                    <a:pt x="17942" y="2685"/>
                    <a:pt x="18409" y="3152"/>
                  </a:cubicBezTo>
                  <a:cubicBezTo>
                    <a:pt x="17786" y="3775"/>
                    <a:pt x="17786" y="3775"/>
                    <a:pt x="17786" y="3775"/>
                  </a:cubicBezTo>
                  <a:cubicBezTo>
                    <a:pt x="17358" y="3308"/>
                    <a:pt x="16891" y="2919"/>
                    <a:pt x="16346" y="2569"/>
                  </a:cubicBezTo>
                  <a:cubicBezTo>
                    <a:pt x="15840" y="2218"/>
                    <a:pt x="15256" y="1907"/>
                    <a:pt x="14672" y="1635"/>
                  </a:cubicBezTo>
                  <a:cubicBezTo>
                    <a:pt x="14050" y="1401"/>
                    <a:pt x="13427" y="1206"/>
                    <a:pt x="12765" y="1090"/>
                  </a:cubicBezTo>
                  <a:cubicBezTo>
                    <a:pt x="12143" y="934"/>
                    <a:pt x="11481" y="856"/>
                    <a:pt x="10819" y="856"/>
                  </a:cubicBezTo>
                  <a:cubicBezTo>
                    <a:pt x="9418" y="856"/>
                    <a:pt x="8134" y="1129"/>
                    <a:pt x="6928" y="1674"/>
                  </a:cubicBezTo>
                  <a:cubicBezTo>
                    <a:pt x="5721" y="2179"/>
                    <a:pt x="4670" y="2880"/>
                    <a:pt x="3775" y="3775"/>
                  </a:cubicBezTo>
                  <a:cubicBezTo>
                    <a:pt x="2880" y="4670"/>
                    <a:pt x="2179" y="5721"/>
                    <a:pt x="1674" y="6928"/>
                  </a:cubicBezTo>
                  <a:cubicBezTo>
                    <a:pt x="1129" y="8134"/>
                    <a:pt x="856" y="9418"/>
                    <a:pt x="856" y="10819"/>
                  </a:cubicBezTo>
                  <a:cubicBezTo>
                    <a:pt x="856" y="12182"/>
                    <a:pt x="1129" y="13466"/>
                    <a:pt x="1674" y="14672"/>
                  </a:cubicBezTo>
                  <a:cubicBezTo>
                    <a:pt x="2179" y="15879"/>
                    <a:pt x="2880" y="16930"/>
                    <a:pt x="3775" y="17864"/>
                  </a:cubicBezTo>
                  <a:cubicBezTo>
                    <a:pt x="4670" y="18720"/>
                    <a:pt x="5721" y="19421"/>
                    <a:pt x="6928" y="19965"/>
                  </a:cubicBezTo>
                  <a:cubicBezTo>
                    <a:pt x="8134" y="20471"/>
                    <a:pt x="9418" y="20744"/>
                    <a:pt x="10819" y="20744"/>
                  </a:cubicBezTo>
                  <a:close/>
                  <a:moveTo>
                    <a:pt x="6889" y="8640"/>
                  </a:moveTo>
                  <a:cubicBezTo>
                    <a:pt x="10469" y="8640"/>
                    <a:pt x="10469" y="8640"/>
                    <a:pt x="10469" y="8640"/>
                  </a:cubicBezTo>
                  <a:cubicBezTo>
                    <a:pt x="13388" y="5682"/>
                    <a:pt x="13388" y="5682"/>
                    <a:pt x="13388" y="5682"/>
                  </a:cubicBezTo>
                  <a:cubicBezTo>
                    <a:pt x="13388" y="15918"/>
                    <a:pt x="13388" y="15918"/>
                    <a:pt x="13388" y="15918"/>
                  </a:cubicBezTo>
                  <a:cubicBezTo>
                    <a:pt x="10469" y="12999"/>
                    <a:pt x="10469" y="12999"/>
                    <a:pt x="10469" y="12999"/>
                  </a:cubicBezTo>
                  <a:cubicBezTo>
                    <a:pt x="6889" y="12999"/>
                    <a:pt x="6889" y="12999"/>
                    <a:pt x="6889" y="12999"/>
                  </a:cubicBezTo>
                  <a:lnTo>
                    <a:pt x="6889" y="8640"/>
                  </a:lnTo>
                  <a:close/>
                  <a:moveTo>
                    <a:pt x="11053" y="9224"/>
                  </a:moveTo>
                  <a:cubicBezTo>
                    <a:pt x="10819" y="9496"/>
                    <a:pt x="10819" y="9496"/>
                    <a:pt x="10819" y="9496"/>
                  </a:cubicBezTo>
                  <a:cubicBezTo>
                    <a:pt x="7784" y="9496"/>
                    <a:pt x="7784" y="9496"/>
                    <a:pt x="7784" y="9496"/>
                  </a:cubicBezTo>
                  <a:cubicBezTo>
                    <a:pt x="7784" y="12143"/>
                    <a:pt x="7784" y="12143"/>
                    <a:pt x="7784" y="12143"/>
                  </a:cubicBezTo>
                  <a:cubicBezTo>
                    <a:pt x="10819" y="12143"/>
                    <a:pt x="10819" y="12143"/>
                    <a:pt x="10819" y="12143"/>
                  </a:cubicBezTo>
                  <a:cubicBezTo>
                    <a:pt x="12532" y="13816"/>
                    <a:pt x="12532" y="13816"/>
                    <a:pt x="12532" y="13816"/>
                  </a:cubicBezTo>
                  <a:cubicBezTo>
                    <a:pt x="12532" y="7823"/>
                    <a:pt x="12532" y="7823"/>
                    <a:pt x="12532" y="7823"/>
                  </a:cubicBezTo>
                  <a:lnTo>
                    <a:pt x="11053" y="9224"/>
                  </a:lnTo>
                  <a:close/>
                  <a:moveTo>
                    <a:pt x="15334" y="14166"/>
                  </a:moveTo>
                  <a:cubicBezTo>
                    <a:pt x="14595" y="13661"/>
                    <a:pt x="14595" y="13661"/>
                    <a:pt x="14595" y="13661"/>
                  </a:cubicBezTo>
                  <a:cubicBezTo>
                    <a:pt x="14789" y="13427"/>
                    <a:pt x="14906" y="13232"/>
                    <a:pt x="15023" y="12999"/>
                  </a:cubicBezTo>
                  <a:cubicBezTo>
                    <a:pt x="15101" y="12804"/>
                    <a:pt x="15217" y="12571"/>
                    <a:pt x="15334" y="12337"/>
                  </a:cubicBezTo>
                  <a:cubicBezTo>
                    <a:pt x="15373" y="12104"/>
                    <a:pt x="15451" y="11831"/>
                    <a:pt x="15490" y="11598"/>
                  </a:cubicBezTo>
                  <a:cubicBezTo>
                    <a:pt x="15529" y="11325"/>
                    <a:pt x="15568" y="11092"/>
                    <a:pt x="15568" y="10819"/>
                  </a:cubicBezTo>
                  <a:cubicBezTo>
                    <a:pt x="15568" y="10547"/>
                    <a:pt x="15529" y="10275"/>
                    <a:pt x="15490" y="10041"/>
                  </a:cubicBezTo>
                  <a:cubicBezTo>
                    <a:pt x="15451" y="9769"/>
                    <a:pt x="15373" y="9535"/>
                    <a:pt x="15334" y="9302"/>
                  </a:cubicBezTo>
                  <a:cubicBezTo>
                    <a:pt x="15217" y="9068"/>
                    <a:pt x="15101" y="8835"/>
                    <a:pt x="15023" y="8601"/>
                  </a:cubicBezTo>
                  <a:cubicBezTo>
                    <a:pt x="14906" y="8368"/>
                    <a:pt x="14789" y="8173"/>
                    <a:pt x="14595" y="7978"/>
                  </a:cubicBezTo>
                  <a:cubicBezTo>
                    <a:pt x="15334" y="7472"/>
                    <a:pt x="15334" y="7472"/>
                    <a:pt x="15334" y="7472"/>
                  </a:cubicBezTo>
                  <a:cubicBezTo>
                    <a:pt x="15490" y="7706"/>
                    <a:pt x="15645" y="7939"/>
                    <a:pt x="15762" y="8212"/>
                  </a:cubicBezTo>
                  <a:cubicBezTo>
                    <a:pt x="15918" y="8445"/>
                    <a:pt x="16035" y="8718"/>
                    <a:pt x="16112" y="9029"/>
                  </a:cubicBezTo>
                  <a:cubicBezTo>
                    <a:pt x="16229" y="9302"/>
                    <a:pt x="16307" y="9574"/>
                    <a:pt x="16346" y="9885"/>
                  </a:cubicBezTo>
                  <a:cubicBezTo>
                    <a:pt x="16424" y="10197"/>
                    <a:pt x="16424" y="10508"/>
                    <a:pt x="16424" y="10819"/>
                  </a:cubicBezTo>
                  <a:cubicBezTo>
                    <a:pt x="16424" y="11131"/>
                    <a:pt x="16424" y="11403"/>
                    <a:pt x="16346" y="11715"/>
                  </a:cubicBezTo>
                  <a:cubicBezTo>
                    <a:pt x="16307" y="12026"/>
                    <a:pt x="16229" y="12298"/>
                    <a:pt x="16112" y="12571"/>
                  </a:cubicBezTo>
                  <a:cubicBezTo>
                    <a:pt x="16035" y="12882"/>
                    <a:pt x="15918" y="13155"/>
                    <a:pt x="15762" y="13427"/>
                  </a:cubicBezTo>
                  <a:cubicBezTo>
                    <a:pt x="15645" y="13661"/>
                    <a:pt x="15490" y="13933"/>
                    <a:pt x="15334" y="14166"/>
                  </a:cubicBezTo>
                  <a:close/>
                  <a:moveTo>
                    <a:pt x="17397" y="15723"/>
                  </a:moveTo>
                  <a:cubicBezTo>
                    <a:pt x="16696" y="15178"/>
                    <a:pt x="16696" y="15178"/>
                    <a:pt x="16696" y="15178"/>
                  </a:cubicBezTo>
                  <a:cubicBezTo>
                    <a:pt x="16930" y="14867"/>
                    <a:pt x="17124" y="14556"/>
                    <a:pt x="17319" y="14205"/>
                  </a:cubicBezTo>
                  <a:cubicBezTo>
                    <a:pt x="17514" y="13855"/>
                    <a:pt x="17630" y="13505"/>
                    <a:pt x="17747" y="13155"/>
                  </a:cubicBezTo>
                  <a:cubicBezTo>
                    <a:pt x="17903" y="12765"/>
                    <a:pt x="17981" y="12376"/>
                    <a:pt x="18058" y="11987"/>
                  </a:cubicBezTo>
                  <a:cubicBezTo>
                    <a:pt x="18136" y="11598"/>
                    <a:pt x="18136" y="11209"/>
                    <a:pt x="18136" y="10819"/>
                  </a:cubicBezTo>
                  <a:cubicBezTo>
                    <a:pt x="18136" y="10391"/>
                    <a:pt x="18136" y="10002"/>
                    <a:pt x="18058" y="9613"/>
                  </a:cubicBezTo>
                  <a:cubicBezTo>
                    <a:pt x="17981" y="9224"/>
                    <a:pt x="17903" y="8835"/>
                    <a:pt x="17747" y="8484"/>
                  </a:cubicBezTo>
                  <a:cubicBezTo>
                    <a:pt x="17630" y="8095"/>
                    <a:pt x="17514" y="7745"/>
                    <a:pt x="17319" y="7395"/>
                  </a:cubicBezTo>
                  <a:cubicBezTo>
                    <a:pt x="17124" y="7083"/>
                    <a:pt x="16930" y="6772"/>
                    <a:pt x="16696" y="6461"/>
                  </a:cubicBezTo>
                  <a:cubicBezTo>
                    <a:pt x="17397" y="5877"/>
                    <a:pt x="17397" y="5877"/>
                    <a:pt x="17397" y="5877"/>
                  </a:cubicBezTo>
                  <a:cubicBezTo>
                    <a:pt x="17630" y="6227"/>
                    <a:pt x="17864" y="6577"/>
                    <a:pt x="18058" y="6966"/>
                  </a:cubicBezTo>
                  <a:cubicBezTo>
                    <a:pt x="18253" y="7356"/>
                    <a:pt x="18409" y="7784"/>
                    <a:pt x="18564" y="8173"/>
                  </a:cubicBezTo>
                  <a:cubicBezTo>
                    <a:pt x="18720" y="8562"/>
                    <a:pt x="18837" y="8990"/>
                    <a:pt x="18915" y="9457"/>
                  </a:cubicBezTo>
                  <a:cubicBezTo>
                    <a:pt x="18992" y="9885"/>
                    <a:pt x="19031" y="10352"/>
                    <a:pt x="19031" y="10819"/>
                  </a:cubicBezTo>
                  <a:cubicBezTo>
                    <a:pt x="19031" y="11286"/>
                    <a:pt x="18992" y="11754"/>
                    <a:pt x="18915" y="12182"/>
                  </a:cubicBezTo>
                  <a:cubicBezTo>
                    <a:pt x="18837" y="12610"/>
                    <a:pt x="18720" y="13038"/>
                    <a:pt x="18564" y="13427"/>
                  </a:cubicBezTo>
                  <a:cubicBezTo>
                    <a:pt x="18409" y="13855"/>
                    <a:pt x="18253" y="14244"/>
                    <a:pt x="18058" y="14634"/>
                  </a:cubicBezTo>
                  <a:cubicBezTo>
                    <a:pt x="17864" y="15023"/>
                    <a:pt x="17630" y="15373"/>
                    <a:pt x="17397" y="15723"/>
                  </a:cubicBezTo>
                  <a:close/>
                  <a:moveTo>
                    <a:pt x="19459" y="4359"/>
                  </a:moveTo>
                  <a:cubicBezTo>
                    <a:pt x="19810" y="4826"/>
                    <a:pt x="20121" y="5293"/>
                    <a:pt x="20394" y="5799"/>
                  </a:cubicBezTo>
                  <a:cubicBezTo>
                    <a:pt x="20666" y="6305"/>
                    <a:pt x="20861" y="6811"/>
                    <a:pt x="21055" y="7356"/>
                  </a:cubicBezTo>
                  <a:cubicBezTo>
                    <a:pt x="21250" y="7901"/>
                    <a:pt x="21405" y="8445"/>
                    <a:pt x="21483" y="9029"/>
                  </a:cubicBezTo>
                  <a:cubicBezTo>
                    <a:pt x="21561" y="9613"/>
                    <a:pt x="21600" y="10197"/>
                    <a:pt x="21600" y="10819"/>
                  </a:cubicBezTo>
                  <a:cubicBezTo>
                    <a:pt x="21600" y="11403"/>
                    <a:pt x="21561" y="12026"/>
                    <a:pt x="21483" y="12571"/>
                  </a:cubicBezTo>
                  <a:cubicBezTo>
                    <a:pt x="21405" y="13155"/>
                    <a:pt x="21250" y="13699"/>
                    <a:pt x="21055" y="14244"/>
                  </a:cubicBezTo>
                  <a:cubicBezTo>
                    <a:pt x="20861" y="14789"/>
                    <a:pt x="20666" y="15334"/>
                    <a:pt x="20394" y="15840"/>
                  </a:cubicBezTo>
                  <a:cubicBezTo>
                    <a:pt x="20121" y="16346"/>
                    <a:pt x="19810" y="16813"/>
                    <a:pt x="19459" y="17241"/>
                  </a:cubicBezTo>
                  <a:cubicBezTo>
                    <a:pt x="18759" y="16735"/>
                    <a:pt x="18759" y="16735"/>
                    <a:pt x="18759" y="16735"/>
                  </a:cubicBezTo>
                  <a:cubicBezTo>
                    <a:pt x="19070" y="16346"/>
                    <a:pt x="19343" y="15918"/>
                    <a:pt x="19615" y="15451"/>
                  </a:cubicBezTo>
                  <a:cubicBezTo>
                    <a:pt x="19849" y="14984"/>
                    <a:pt x="20082" y="14517"/>
                    <a:pt x="20238" y="14011"/>
                  </a:cubicBezTo>
                  <a:cubicBezTo>
                    <a:pt x="20394" y="13505"/>
                    <a:pt x="20510" y="12960"/>
                    <a:pt x="20627" y="12415"/>
                  </a:cubicBezTo>
                  <a:cubicBezTo>
                    <a:pt x="20705" y="11870"/>
                    <a:pt x="20744" y="11364"/>
                    <a:pt x="20744" y="10819"/>
                  </a:cubicBezTo>
                  <a:cubicBezTo>
                    <a:pt x="20744" y="10275"/>
                    <a:pt x="20705" y="9730"/>
                    <a:pt x="20627" y="9185"/>
                  </a:cubicBezTo>
                  <a:cubicBezTo>
                    <a:pt x="20510" y="8640"/>
                    <a:pt x="20394" y="8134"/>
                    <a:pt x="20238" y="7628"/>
                  </a:cubicBezTo>
                  <a:cubicBezTo>
                    <a:pt x="20082" y="7122"/>
                    <a:pt x="19849" y="6616"/>
                    <a:pt x="19615" y="6188"/>
                  </a:cubicBezTo>
                  <a:cubicBezTo>
                    <a:pt x="19343" y="5721"/>
                    <a:pt x="19070" y="5293"/>
                    <a:pt x="18759" y="4865"/>
                  </a:cubicBezTo>
                  <a:lnTo>
                    <a:pt x="19459" y="4359"/>
                  </a:lnTo>
                  <a:close/>
                </a:path>
              </a:pathLst>
            </a:custGeom>
            <a:solidFill>
              <a:srgbClr val="686974"/>
            </a:solidFill>
            <a:ln w="12700">
              <a:miter lim="400000"/>
            </a:ln>
          </p:spPr>
          <p:txBody>
            <a:bodyPr lIns="22860" rIns="22860"/>
            <a:p>
              <a:pPr defTabSz="457200">
                <a:defRPr sz="1800">
                  <a:solidFill>
                    <a:schemeClr val="accent6">
                      <a:hueOff val="-2214564"/>
                      <a:satOff val="-18448"/>
                      <a:lumOff val="-82923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Calibri" panose="020F0502020204030204" charset="0"/>
                </a:defRPr>
              </a:pPr>
              <a:endParaRPr sz="900">
                <a:cs typeface="+mn-ea"/>
                <a:sym typeface="+mn-lt"/>
              </a:endParaRPr>
            </a:p>
          </p:txBody>
        </p:sp>
        <p:sp>
          <p:nvSpPr>
            <p:cNvPr id="40" name="Shape 4768"/>
            <p:cNvSpPr/>
            <p:nvPr/>
          </p:nvSpPr>
          <p:spPr>
            <a:xfrm>
              <a:off x="6028066" y="2558244"/>
              <a:ext cx="358738" cy="388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01" y="5830"/>
                  </a:moveTo>
                  <a:cubicBezTo>
                    <a:pt x="21600" y="5830"/>
                    <a:pt x="21600" y="5830"/>
                    <a:pt x="21600" y="583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0" y="21600"/>
                    <a:pt x="0" y="21600"/>
                    <a:pt x="0" y="21600"/>
                  </a:cubicBezTo>
                  <a:cubicBezTo>
                    <a:pt x="0" y="5830"/>
                    <a:pt x="0" y="5830"/>
                    <a:pt x="0" y="5830"/>
                  </a:cubicBezTo>
                  <a:cubicBezTo>
                    <a:pt x="5258" y="5830"/>
                    <a:pt x="5258" y="5830"/>
                    <a:pt x="5258" y="5830"/>
                  </a:cubicBezTo>
                  <a:cubicBezTo>
                    <a:pt x="5097" y="5680"/>
                    <a:pt x="4894" y="5493"/>
                    <a:pt x="4773" y="5344"/>
                  </a:cubicBezTo>
                  <a:cubicBezTo>
                    <a:pt x="4611" y="5157"/>
                    <a:pt x="4449" y="4933"/>
                    <a:pt x="4369" y="4709"/>
                  </a:cubicBezTo>
                  <a:cubicBezTo>
                    <a:pt x="4247" y="4484"/>
                    <a:pt x="4166" y="4260"/>
                    <a:pt x="4126" y="4036"/>
                  </a:cubicBezTo>
                  <a:cubicBezTo>
                    <a:pt x="4085" y="3812"/>
                    <a:pt x="4045" y="3588"/>
                    <a:pt x="4045" y="3326"/>
                  </a:cubicBezTo>
                  <a:cubicBezTo>
                    <a:pt x="4045" y="2840"/>
                    <a:pt x="4126" y="2429"/>
                    <a:pt x="4328" y="2055"/>
                  </a:cubicBezTo>
                  <a:cubicBezTo>
                    <a:pt x="4530" y="1644"/>
                    <a:pt x="4773" y="1308"/>
                    <a:pt x="5097" y="972"/>
                  </a:cubicBezTo>
                  <a:cubicBezTo>
                    <a:pt x="5420" y="673"/>
                    <a:pt x="5784" y="448"/>
                    <a:pt x="6229" y="262"/>
                  </a:cubicBezTo>
                  <a:cubicBezTo>
                    <a:pt x="6674" y="75"/>
                    <a:pt x="7119" y="0"/>
                    <a:pt x="7645" y="0"/>
                  </a:cubicBezTo>
                  <a:cubicBezTo>
                    <a:pt x="7969" y="0"/>
                    <a:pt x="8292" y="37"/>
                    <a:pt x="8616" y="112"/>
                  </a:cubicBezTo>
                  <a:cubicBezTo>
                    <a:pt x="8939" y="187"/>
                    <a:pt x="9222" y="336"/>
                    <a:pt x="9465" y="486"/>
                  </a:cubicBezTo>
                  <a:cubicBezTo>
                    <a:pt x="9748" y="635"/>
                    <a:pt x="9991" y="822"/>
                    <a:pt x="10234" y="1046"/>
                  </a:cubicBezTo>
                  <a:cubicBezTo>
                    <a:pt x="10476" y="1271"/>
                    <a:pt x="10638" y="1495"/>
                    <a:pt x="10800" y="1756"/>
                  </a:cubicBezTo>
                  <a:cubicBezTo>
                    <a:pt x="10921" y="1495"/>
                    <a:pt x="11124" y="1271"/>
                    <a:pt x="11326" y="1046"/>
                  </a:cubicBezTo>
                  <a:cubicBezTo>
                    <a:pt x="11569" y="822"/>
                    <a:pt x="11811" y="635"/>
                    <a:pt x="12094" y="486"/>
                  </a:cubicBezTo>
                  <a:cubicBezTo>
                    <a:pt x="12337" y="336"/>
                    <a:pt x="12620" y="187"/>
                    <a:pt x="12944" y="112"/>
                  </a:cubicBezTo>
                  <a:cubicBezTo>
                    <a:pt x="13267" y="37"/>
                    <a:pt x="13591" y="0"/>
                    <a:pt x="13955" y="0"/>
                  </a:cubicBezTo>
                  <a:cubicBezTo>
                    <a:pt x="14440" y="0"/>
                    <a:pt x="14885" y="75"/>
                    <a:pt x="15330" y="262"/>
                  </a:cubicBezTo>
                  <a:cubicBezTo>
                    <a:pt x="15775" y="448"/>
                    <a:pt x="16139" y="673"/>
                    <a:pt x="16463" y="972"/>
                  </a:cubicBezTo>
                  <a:cubicBezTo>
                    <a:pt x="16787" y="1308"/>
                    <a:pt x="17029" y="1644"/>
                    <a:pt x="17231" y="2055"/>
                  </a:cubicBezTo>
                  <a:cubicBezTo>
                    <a:pt x="17434" y="2429"/>
                    <a:pt x="17515" y="2840"/>
                    <a:pt x="17515" y="3326"/>
                  </a:cubicBezTo>
                  <a:cubicBezTo>
                    <a:pt x="17515" y="3588"/>
                    <a:pt x="17515" y="3812"/>
                    <a:pt x="17434" y="4036"/>
                  </a:cubicBezTo>
                  <a:cubicBezTo>
                    <a:pt x="17393" y="4260"/>
                    <a:pt x="17312" y="4484"/>
                    <a:pt x="17231" y="4709"/>
                  </a:cubicBezTo>
                  <a:cubicBezTo>
                    <a:pt x="17110" y="4933"/>
                    <a:pt x="16989" y="5157"/>
                    <a:pt x="16827" y="5344"/>
                  </a:cubicBezTo>
                  <a:cubicBezTo>
                    <a:pt x="16665" y="5493"/>
                    <a:pt x="16503" y="5680"/>
                    <a:pt x="16301" y="5830"/>
                  </a:cubicBezTo>
                  <a:close/>
                  <a:moveTo>
                    <a:pt x="8737" y="6652"/>
                  </a:moveTo>
                  <a:cubicBezTo>
                    <a:pt x="890" y="6652"/>
                    <a:pt x="890" y="6652"/>
                    <a:pt x="890" y="6652"/>
                  </a:cubicBezTo>
                  <a:cubicBezTo>
                    <a:pt x="890" y="13266"/>
                    <a:pt x="890" y="13266"/>
                    <a:pt x="890" y="13266"/>
                  </a:cubicBezTo>
                  <a:cubicBezTo>
                    <a:pt x="10315" y="13266"/>
                    <a:pt x="10315" y="13266"/>
                    <a:pt x="10315" y="13266"/>
                  </a:cubicBezTo>
                  <a:cubicBezTo>
                    <a:pt x="10315" y="6652"/>
                    <a:pt x="10315" y="6652"/>
                    <a:pt x="10315" y="6652"/>
                  </a:cubicBezTo>
                  <a:cubicBezTo>
                    <a:pt x="9789" y="6652"/>
                    <a:pt x="9789" y="6652"/>
                    <a:pt x="9789" y="6652"/>
                  </a:cubicBezTo>
                  <a:cubicBezTo>
                    <a:pt x="7564" y="10165"/>
                    <a:pt x="7564" y="10165"/>
                    <a:pt x="7564" y="10165"/>
                  </a:cubicBezTo>
                  <a:cubicBezTo>
                    <a:pt x="6796" y="9791"/>
                    <a:pt x="6796" y="9791"/>
                    <a:pt x="6796" y="9791"/>
                  </a:cubicBezTo>
                  <a:lnTo>
                    <a:pt x="8737" y="6652"/>
                  </a:lnTo>
                  <a:close/>
                  <a:moveTo>
                    <a:pt x="890" y="14126"/>
                  </a:moveTo>
                  <a:cubicBezTo>
                    <a:pt x="890" y="20778"/>
                    <a:pt x="890" y="20778"/>
                    <a:pt x="890" y="20778"/>
                  </a:cubicBezTo>
                  <a:cubicBezTo>
                    <a:pt x="10315" y="20778"/>
                    <a:pt x="10315" y="20778"/>
                    <a:pt x="10315" y="20778"/>
                  </a:cubicBezTo>
                  <a:cubicBezTo>
                    <a:pt x="10315" y="14126"/>
                    <a:pt x="10315" y="14126"/>
                    <a:pt x="10315" y="14126"/>
                  </a:cubicBezTo>
                  <a:lnTo>
                    <a:pt x="890" y="14126"/>
                  </a:lnTo>
                  <a:close/>
                  <a:moveTo>
                    <a:pt x="4935" y="3326"/>
                  </a:moveTo>
                  <a:cubicBezTo>
                    <a:pt x="4935" y="3662"/>
                    <a:pt x="5016" y="3999"/>
                    <a:pt x="5137" y="4298"/>
                  </a:cubicBezTo>
                  <a:cubicBezTo>
                    <a:pt x="5299" y="4634"/>
                    <a:pt x="5501" y="4896"/>
                    <a:pt x="5744" y="5120"/>
                  </a:cubicBezTo>
                  <a:cubicBezTo>
                    <a:pt x="5987" y="5344"/>
                    <a:pt x="6270" y="5531"/>
                    <a:pt x="6593" y="5643"/>
                  </a:cubicBezTo>
                  <a:cubicBezTo>
                    <a:pt x="6917" y="5792"/>
                    <a:pt x="7281" y="5830"/>
                    <a:pt x="7645" y="5830"/>
                  </a:cubicBezTo>
                  <a:cubicBezTo>
                    <a:pt x="8009" y="5830"/>
                    <a:pt x="8373" y="5792"/>
                    <a:pt x="8697" y="5643"/>
                  </a:cubicBezTo>
                  <a:cubicBezTo>
                    <a:pt x="9020" y="5531"/>
                    <a:pt x="9303" y="5344"/>
                    <a:pt x="9506" y="5120"/>
                  </a:cubicBezTo>
                  <a:cubicBezTo>
                    <a:pt x="9748" y="4896"/>
                    <a:pt x="9951" y="4634"/>
                    <a:pt x="10112" y="4298"/>
                  </a:cubicBezTo>
                  <a:cubicBezTo>
                    <a:pt x="10234" y="3999"/>
                    <a:pt x="10315" y="3662"/>
                    <a:pt x="10315" y="3326"/>
                  </a:cubicBezTo>
                  <a:cubicBezTo>
                    <a:pt x="10315" y="2990"/>
                    <a:pt x="10234" y="2653"/>
                    <a:pt x="10112" y="2354"/>
                  </a:cubicBezTo>
                  <a:cubicBezTo>
                    <a:pt x="9951" y="2055"/>
                    <a:pt x="9748" y="1794"/>
                    <a:pt x="9506" y="1570"/>
                  </a:cubicBezTo>
                  <a:cubicBezTo>
                    <a:pt x="9303" y="1345"/>
                    <a:pt x="9020" y="1158"/>
                    <a:pt x="8697" y="1009"/>
                  </a:cubicBezTo>
                  <a:cubicBezTo>
                    <a:pt x="8373" y="897"/>
                    <a:pt x="8009" y="822"/>
                    <a:pt x="7645" y="822"/>
                  </a:cubicBezTo>
                  <a:cubicBezTo>
                    <a:pt x="7281" y="822"/>
                    <a:pt x="6917" y="897"/>
                    <a:pt x="6593" y="1009"/>
                  </a:cubicBezTo>
                  <a:cubicBezTo>
                    <a:pt x="6270" y="1158"/>
                    <a:pt x="5987" y="1345"/>
                    <a:pt x="5744" y="1570"/>
                  </a:cubicBezTo>
                  <a:cubicBezTo>
                    <a:pt x="5501" y="1794"/>
                    <a:pt x="5299" y="2055"/>
                    <a:pt x="5137" y="2354"/>
                  </a:cubicBezTo>
                  <a:cubicBezTo>
                    <a:pt x="5016" y="2653"/>
                    <a:pt x="4935" y="2990"/>
                    <a:pt x="4935" y="3326"/>
                  </a:cubicBezTo>
                  <a:close/>
                  <a:moveTo>
                    <a:pt x="10800" y="5008"/>
                  </a:moveTo>
                  <a:cubicBezTo>
                    <a:pt x="10274" y="5830"/>
                    <a:pt x="10274" y="5830"/>
                    <a:pt x="10274" y="5830"/>
                  </a:cubicBezTo>
                  <a:cubicBezTo>
                    <a:pt x="11326" y="5830"/>
                    <a:pt x="11326" y="5830"/>
                    <a:pt x="11326" y="5830"/>
                  </a:cubicBezTo>
                  <a:lnTo>
                    <a:pt x="10800" y="5008"/>
                  </a:lnTo>
                  <a:close/>
                  <a:moveTo>
                    <a:pt x="13955" y="822"/>
                  </a:moveTo>
                  <a:cubicBezTo>
                    <a:pt x="13551" y="822"/>
                    <a:pt x="13187" y="897"/>
                    <a:pt x="12863" y="1009"/>
                  </a:cubicBezTo>
                  <a:cubicBezTo>
                    <a:pt x="12539" y="1158"/>
                    <a:pt x="12256" y="1345"/>
                    <a:pt x="12054" y="1570"/>
                  </a:cubicBezTo>
                  <a:cubicBezTo>
                    <a:pt x="11811" y="1794"/>
                    <a:pt x="11609" y="2055"/>
                    <a:pt x="11488" y="2354"/>
                  </a:cubicBezTo>
                  <a:cubicBezTo>
                    <a:pt x="11326" y="2653"/>
                    <a:pt x="11245" y="2990"/>
                    <a:pt x="11245" y="3326"/>
                  </a:cubicBezTo>
                  <a:cubicBezTo>
                    <a:pt x="11245" y="3662"/>
                    <a:pt x="11326" y="3999"/>
                    <a:pt x="11488" y="4298"/>
                  </a:cubicBezTo>
                  <a:cubicBezTo>
                    <a:pt x="11609" y="4634"/>
                    <a:pt x="11811" y="4896"/>
                    <a:pt x="12054" y="5120"/>
                  </a:cubicBezTo>
                  <a:cubicBezTo>
                    <a:pt x="12256" y="5344"/>
                    <a:pt x="12539" y="5531"/>
                    <a:pt x="12863" y="5643"/>
                  </a:cubicBezTo>
                  <a:cubicBezTo>
                    <a:pt x="13187" y="5792"/>
                    <a:pt x="13551" y="5830"/>
                    <a:pt x="13955" y="5830"/>
                  </a:cubicBezTo>
                  <a:cubicBezTo>
                    <a:pt x="14279" y="5830"/>
                    <a:pt x="14643" y="5792"/>
                    <a:pt x="14966" y="5643"/>
                  </a:cubicBezTo>
                  <a:cubicBezTo>
                    <a:pt x="15290" y="5531"/>
                    <a:pt x="15613" y="5344"/>
                    <a:pt x="15856" y="5120"/>
                  </a:cubicBezTo>
                  <a:cubicBezTo>
                    <a:pt x="16099" y="4896"/>
                    <a:pt x="16301" y="4634"/>
                    <a:pt x="16422" y="4298"/>
                  </a:cubicBezTo>
                  <a:cubicBezTo>
                    <a:pt x="16544" y="3999"/>
                    <a:pt x="16625" y="3662"/>
                    <a:pt x="16625" y="3326"/>
                  </a:cubicBezTo>
                  <a:cubicBezTo>
                    <a:pt x="16625" y="2990"/>
                    <a:pt x="16544" y="2653"/>
                    <a:pt x="16422" y="2354"/>
                  </a:cubicBezTo>
                  <a:cubicBezTo>
                    <a:pt x="16301" y="2055"/>
                    <a:pt x="16099" y="1794"/>
                    <a:pt x="15856" y="1570"/>
                  </a:cubicBezTo>
                  <a:cubicBezTo>
                    <a:pt x="15613" y="1345"/>
                    <a:pt x="15290" y="1158"/>
                    <a:pt x="14966" y="1009"/>
                  </a:cubicBezTo>
                  <a:cubicBezTo>
                    <a:pt x="14643" y="897"/>
                    <a:pt x="14279" y="822"/>
                    <a:pt x="13955" y="822"/>
                  </a:cubicBezTo>
                  <a:close/>
                  <a:moveTo>
                    <a:pt x="20670" y="6652"/>
                  </a:moveTo>
                  <a:cubicBezTo>
                    <a:pt x="12822" y="6652"/>
                    <a:pt x="12822" y="6652"/>
                    <a:pt x="12822" y="6652"/>
                  </a:cubicBezTo>
                  <a:cubicBezTo>
                    <a:pt x="14804" y="9791"/>
                    <a:pt x="14804" y="9791"/>
                    <a:pt x="14804" y="9791"/>
                  </a:cubicBezTo>
                  <a:cubicBezTo>
                    <a:pt x="13996" y="10165"/>
                    <a:pt x="13996" y="10165"/>
                    <a:pt x="13996" y="10165"/>
                  </a:cubicBezTo>
                  <a:cubicBezTo>
                    <a:pt x="11771" y="6652"/>
                    <a:pt x="11771" y="6652"/>
                    <a:pt x="11771" y="6652"/>
                  </a:cubicBezTo>
                  <a:cubicBezTo>
                    <a:pt x="11245" y="6652"/>
                    <a:pt x="11245" y="6652"/>
                    <a:pt x="11245" y="6652"/>
                  </a:cubicBezTo>
                  <a:cubicBezTo>
                    <a:pt x="11245" y="13266"/>
                    <a:pt x="11245" y="13266"/>
                    <a:pt x="11245" y="13266"/>
                  </a:cubicBezTo>
                  <a:cubicBezTo>
                    <a:pt x="20670" y="13266"/>
                    <a:pt x="20670" y="13266"/>
                    <a:pt x="20670" y="13266"/>
                  </a:cubicBezTo>
                  <a:lnTo>
                    <a:pt x="20670" y="6652"/>
                  </a:lnTo>
                  <a:close/>
                  <a:moveTo>
                    <a:pt x="11245" y="20778"/>
                  </a:moveTo>
                  <a:cubicBezTo>
                    <a:pt x="20670" y="20778"/>
                    <a:pt x="20670" y="20778"/>
                    <a:pt x="20670" y="20778"/>
                  </a:cubicBezTo>
                  <a:cubicBezTo>
                    <a:pt x="20670" y="14126"/>
                    <a:pt x="20670" y="14126"/>
                    <a:pt x="20670" y="14126"/>
                  </a:cubicBezTo>
                  <a:cubicBezTo>
                    <a:pt x="11245" y="14126"/>
                    <a:pt x="11245" y="14126"/>
                    <a:pt x="11245" y="14126"/>
                  </a:cubicBezTo>
                  <a:lnTo>
                    <a:pt x="11245" y="20778"/>
                  </a:lnTo>
                  <a:close/>
                </a:path>
              </a:pathLst>
            </a:custGeom>
            <a:solidFill>
              <a:srgbClr val="686974"/>
            </a:solidFill>
            <a:ln w="12700">
              <a:miter lim="400000"/>
            </a:ln>
          </p:spPr>
          <p:txBody>
            <a:bodyPr lIns="22860" rIns="22860"/>
            <a:p>
              <a:pPr defTabSz="457200">
                <a:defRPr sz="1800">
                  <a:solidFill>
                    <a:schemeClr val="accent6">
                      <a:hueOff val="-2214564"/>
                      <a:satOff val="-18448"/>
                      <a:lumOff val="-82923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Calibri" panose="020F0502020204030204" charset="0"/>
                </a:defRPr>
              </a:pPr>
              <a:endParaRPr sz="900">
                <a:cs typeface="+mn-ea"/>
                <a:sym typeface="+mn-lt"/>
              </a:endParaRPr>
            </a:p>
          </p:txBody>
        </p:sp>
        <p:sp>
          <p:nvSpPr>
            <p:cNvPr id="44" name="Shape 4739"/>
            <p:cNvSpPr/>
            <p:nvPr/>
          </p:nvSpPr>
          <p:spPr>
            <a:xfrm>
              <a:off x="9327944" y="2578811"/>
              <a:ext cx="347498" cy="3474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21600" y="0"/>
                    <a:pt x="21600" y="0"/>
                    <a:pt x="21600" y="0"/>
                  </a:cubicBezTo>
                  <a:cubicBezTo>
                    <a:pt x="21600" y="21600"/>
                    <a:pt x="21600" y="21600"/>
                    <a:pt x="21600" y="21600"/>
                  </a:cubicBezTo>
                  <a:cubicBezTo>
                    <a:pt x="3681" y="21600"/>
                    <a:pt x="3681" y="21600"/>
                    <a:pt x="3681" y="21600"/>
                  </a:cubicBezTo>
                  <a:cubicBezTo>
                    <a:pt x="2831" y="21600"/>
                    <a:pt x="2184" y="21479"/>
                    <a:pt x="1658" y="21236"/>
                  </a:cubicBezTo>
                  <a:cubicBezTo>
                    <a:pt x="1173" y="20993"/>
                    <a:pt x="809" y="20670"/>
                    <a:pt x="566" y="20346"/>
                  </a:cubicBezTo>
                  <a:cubicBezTo>
                    <a:pt x="324" y="20022"/>
                    <a:pt x="162" y="19699"/>
                    <a:pt x="81" y="19335"/>
                  </a:cubicBezTo>
                  <a:cubicBezTo>
                    <a:pt x="40" y="18971"/>
                    <a:pt x="0" y="18728"/>
                    <a:pt x="0" y="18526"/>
                  </a:cubicBezTo>
                  <a:cubicBezTo>
                    <a:pt x="0" y="3640"/>
                    <a:pt x="0" y="3640"/>
                    <a:pt x="0" y="3640"/>
                  </a:cubicBezTo>
                  <a:cubicBezTo>
                    <a:pt x="0" y="3074"/>
                    <a:pt x="81" y="2589"/>
                    <a:pt x="243" y="2144"/>
                  </a:cubicBezTo>
                  <a:cubicBezTo>
                    <a:pt x="445" y="1699"/>
                    <a:pt x="688" y="1335"/>
                    <a:pt x="971" y="1011"/>
                  </a:cubicBezTo>
                  <a:cubicBezTo>
                    <a:pt x="1294" y="688"/>
                    <a:pt x="1699" y="445"/>
                    <a:pt x="2103" y="243"/>
                  </a:cubicBezTo>
                  <a:cubicBezTo>
                    <a:pt x="2548" y="81"/>
                    <a:pt x="3074" y="0"/>
                    <a:pt x="3640" y="0"/>
                  </a:cubicBezTo>
                  <a:lnTo>
                    <a:pt x="10800" y="0"/>
                  </a:lnTo>
                  <a:close/>
                  <a:moveTo>
                    <a:pt x="3640" y="890"/>
                  </a:moveTo>
                  <a:cubicBezTo>
                    <a:pt x="3196" y="890"/>
                    <a:pt x="2831" y="971"/>
                    <a:pt x="2508" y="1092"/>
                  </a:cubicBezTo>
                  <a:cubicBezTo>
                    <a:pt x="2144" y="1254"/>
                    <a:pt x="1861" y="1416"/>
                    <a:pt x="1618" y="1618"/>
                  </a:cubicBezTo>
                  <a:cubicBezTo>
                    <a:pt x="1416" y="1861"/>
                    <a:pt x="1254" y="2184"/>
                    <a:pt x="1092" y="2508"/>
                  </a:cubicBezTo>
                  <a:cubicBezTo>
                    <a:pt x="971" y="2831"/>
                    <a:pt x="890" y="3196"/>
                    <a:pt x="890" y="3640"/>
                  </a:cubicBezTo>
                  <a:cubicBezTo>
                    <a:pt x="890" y="16706"/>
                    <a:pt x="890" y="16706"/>
                    <a:pt x="890" y="16706"/>
                  </a:cubicBezTo>
                  <a:cubicBezTo>
                    <a:pt x="1052" y="16503"/>
                    <a:pt x="1254" y="16382"/>
                    <a:pt x="1456" y="16261"/>
                  </a:cubicBezTo>
                  <a:cubicBezTo>
                    <a:pt x="1618" y="16180"/>
                    <a:pt x="1820" y="16058"/>
                    <a:pt x="2063" y="15937"/>
                  </a:cubicBezTo>
                  <a:cubicBezTo>
                    <a:pt x="2306" y="15897"/>
                    <a:pt x="2548" y="15816"/>
                    <a:pt x="2791" y="15816"/>
                  </a:cubicBezTo>
                  <a:cubicBezTo>
                    <a:pt x="3034" y="15775"/>
                    <a:pt x="3317" y="15735"/>
                    <a:pt x="3640" y="15735"/>
                  </a:cubicBezTo>
                  <a:cubicBezTo>
                    <a:pt x="20670" y="15735"/>
                    <a:pt x="20670" y="15735"/>
                    <a:pt x="20670" y="15735"/>
                  </a:cubicBezTo>
                  <a:cubicBezTo>
                    <a:pt x="20670" y="890"/>
                    <a:pt x="20670" y="890"/>
                    <a:pt x="20670" y="890"/>
                  </a:cubicBezTo>
                  <a:cubicBezTo>
                    <a:pt x="10800" y="890"/>
                    <a:pt x="10800" y="890"/>
                    <a:pt x="10800" y="890"/>
                  </a:cubicBezTo>
                  <a:cubicBezTo>
                    <a:pt x="10800" y="11528"/>
                    <a:pt x="10800" y="11528"/>
                    <a:pt x="10800" y="11528"/>
                  </a:cubicBezTo>
                  <a:cubicBezTo>
                    <a:pt x="7685" y="8697"/>
                    <a:pt x="7685" y="8697"/>
                    <a:pt x="7685" y="8697"/>
                  </a:cubicBezTo>
                  <a:cubicBezTo>
                    <a:pt x="4369" y="11488"/>
                    <a:pt x="4369" y="11488"/>
                    <a:pt x="4369" y="11488"/>
                  </a:cubicBezTo>
                  <a:cubicBezTo>
                    <a:pt x="4369" y="890"/>
                    <a:pt x="4369" y="890"/>
                    <a:pt x="4369" y="890"/>
                  </a:cubicBezTo>
                  <a:lnTo>
                    <a:pt x="3640" y="890"/>
                  </a:lnTo>
                  <a:close/>
                  <a:moveTo>
                    <a:pt x="3681" y="20710"/>
                  </a:moveTo>
                  <a:cubicBezTo>
                    <a:pt x="20670" y="20710"/>
                    <a:pt x="20670" y="20710"/>
                    <a:pt x="20670" y="20710"/>
                  </a:cubicBezTo>
                  <a:cubicBezTo>
                    <a:pt x="20670" y="16625"/>
                    <a:pt x="20670" y="16625"/>
                    <a:pt x="20670" y="16625"/>
                  </a:cubicBezTo>
                  <a:cubicBezTo>
                    <a:pt x="3640" y="16625"/>
                    <a:pt x="3640" y="16625"/>
                    <a:pt x="3640" y="16625"/>
                  </a:cubicBezTo>
                  <a:cubicBezTo>
                    <a:pt x="3196" y="16625"/>
                    <a:pt x="2831" y="16706"/>
                    <a:pt x="2508" y="16787"/>
                  </a:cubicBezTo>
                  <a:cubicBezTo>
                    <a:pt x="2144" y="16908"/>
                    <a:pt x="1861" y="17029"/>
                    <a:pt x="1618" y="17231"/>
                  </a:cubicBezTo>
                  <a:cubicBezTo>
                    <a:pt x="1416" y="17393"/>
                    <a:pt x="1254" y="17636"/>
                    <a:pt x="1133" y="17919"/>
                  </a:cubicBezTo>
                  <a:cubicBezTo>
                    <a:pt x="1011" y="18202"/>
                    <a:pt x="930" y="18485"/>
                    <a:pt x="930" y="18849"/>
                  </a:cubicBezTo>
                  <a:cubicBezTo>
                    <a:pt x="930" y="19052"/>
                    <a:pt x="971" y="19294"/>
                    <a:pt x="1092" y="19497"/>
                  </a:cubicBezTo>
                  <a:cubicBezTo>
                    <a:pt x="1213" y="19739"/>
                    <a:pt x="1375" y="19942"/>
                    <a:pt x="1578" y="20103"/>
                  </a:cubicBezTo>
                  <a:cubicBezTo>
                    <a:pt x="1780" y="20306"/>
                    <a:pt x="2063" y="20427"/>
                    <a:pt x="2387" y="20548"/>
                  </a:cubicBezTo>
                  <a:cubicBezTo>
                    <a:pt x="2710" y="20629"/>
                    <a:pt x="3155" y="20710"/>
                    <a:pt x="3681" y="20710"/>
                  </a:cubicBezTo>
                  <a:close/>
                  <a:moveTo>
                    <a:pt x="9910" y="890"/>
                  </a:moveTo>
                  <a:cubicBezTo>
                    <a:pt x="5258" y="890"/>
                    <a:pt x="5258" y="890"/>
                    <a:pt x="5258" y="890"/>
                  </a:cubicBezTo>
                  <a:cubicBezTo>
                    <a:pt x="5258" y="9587"/>
                    <a:pt x="5258" y="9587"/>
                    <a:pt x="5258" y="9587"/>
                  </a:cubicBezTo>
                  <a:cubicBezTo>
                    <a:pt x="7685" y="7483"/>
                    <a:pt x="7685" y="7483"/>
                    <a:pt x="7685" y="7483"/>
                  </a:cubicBezTo>
                  <a:cubicBezTo>
                    <a:pt x="9910" y="9546"/>
                    <a:pt x="9910" y="9546"/>
                    <a:pt x="9910" y="9546"/>
                  </a:cubicBezTo>
                  <a:lnTo>
                    <a:pt x="9910" y="890"/>
                  </a:lnTo>
                  <a:close/>
                </a:path>
              </a:pathLst>
            </a:custGeom>
            <a:solidFill>
              <a:srgbClr val="686974"/>
            </a:solidFill>
            <a:ln w="12700">
              <a:miter lim="400000"/>
            </a:ln>
          </p:spPr>
          <p:txBody>
            <a:bodyPr lIns="22860" rIns="22860"/>
            <a:p>
              <a:pPr defTabSz="457200">
                <a:defRPr sz="1800">
                  <a:solidFill>
                    <a:schemeClr val="accent6">
                      <a:hueOff val="-2214564"/>
                      <a:satOff val="-18448"/>
                      <a:lumOff val="-82923"/>
                    </a:schemeClr>
                  </a:solidFill>
                  <a:latin typeface="Calibri" panose="020F0502020204030204" charset="0"/>
                  <a:ea typeface="Calibri" panose="020F0502020204030204" charset="0"/>
                  <a:cs typeface="Calibri" panose="020F0502020204030204" charset="0"/>
                  <a:sym typeface="Calibri" panose="020F0502020204030204" charset="0"/>
                </a:defRPr>
              </a:pPr>
              <a:endParaRPr sz="900">
                <a:cs typeface="+mn-ea"/>
                <a:sym typeface="+mn-lt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000">
        <p:comb/>
      </p:transition>
    </mc:Choice>
    <mc:Fallback>
      <p:transition spd="slow">
        <p:comb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3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4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5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6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7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8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69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71.xml><?xml version="1.0" encoding="utf-8"?>
<p:tagLst xmlns:p="http://schemas.openxmlformats.org/presentationml/2006/main">
  <p:tag name="KSO_WM_SLIDE_ID" val="custom20205176_1"/>
  <p:tag name="KSO_WM_TEMPLATE_SUBCATEGORY" val="19"/>
  <p:tag name="KSO_WM_TEMPLATE_MASTER_TYPE" val="0"/>
  <p:tag name="KSO_WM_TEMPLATE_COLOR_TYPE" val="1"/>
  <p:tag name="KSO_WM_SLIDE_TYPE" val="title"/>
  <p:tag name="KSO_WM_SLIDE_SUBTYPE" val="defaultBlank"/>
  <p:tag name="KSO_WM_SLIDE_ITEM_CNT" val="0"/>
  <p:tag name="KSO_WM_SLIDE_INDEX" val="1"/>
  <p:tag name="KSO_WM_TAG_VERSION" val="1.0"/>
  <p:tag name="KSO_WM_BEAUTIFY_FLAG" val="#wm#"/>
  <p:tag name="KSO_WM_TEMPLATE_CATEGORY" val="custom"/>
  <p:tag name="KSO_WM_TEMPLATE_INDEX" val="20205176"/>
  <p:tag name="KSO_WM_SLIDE_LAYOUT" val="a_b"/>
  <p:tag name="KSO_WM_SLIDE_LAYOUT_CNT" val="1_1"/>
  <p:tag name="KSO_WM_UNIT_SHOW_EDIT_AREA_INDICATION" val="1"/>
  <p:tag name="KSO_WM_TEMPLATE_THUMBS_INDEX" val="1、4、7、12、13、14、15、16、17、18、20、24、25、28、33、36、40、43、44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Angles">
      <a:dk1>
        <a:srgbClr val="000000"/>
      </a:dk1>
      <a:lt1>
        <a:srgbClr val="FFFFFF"/>
      </a:lt1>
      <a:dk2>
        <a:srgbClr val="434342"/>
      </a:dk2>
      <a:lt2>
        <a:srgbClr val="CDD7D9"/>
      </a:lt2>
      <a:accent1>
        <a:srgbClr val="797B7E"/>
      </a:accent1>
      <a:accent2>
        <a:srgbClr val="F96A1B"/>
      </a:accent2>
      <a:accent3>
        <a:srgbClr val="08A1D9"/>
      </a:accent3>
      <a:accent4>
        <a:srgbClr val="7C984A"/>
      </a:accent4>
      <a:accent5>
        <a:srgbClr val="C2AD8D"/>
      </a:accent5>
      <a:accent6>
        <a:srgbClr val="506E94"/>
      </a:accent6>
      <a:hlink>
        <a:srgbClr val="5F5F5F"/>
      </a:hlink>
      <a:folHlink>
        <a:srgbClr val="969696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/>
            </a:gs>
            <a:gs pos="100000">
              <a:schemeClr val="phClr">
                <a:lumMod val="85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532</Words>
  <Application>WPS 演示</Application>
  <PresentationFormat>宽屏</PresentationFormat>
  <Paragraphs>76</Paragraphs>
  <Slides>10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15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6" baseType="lpstr">
      <vt:lpstr>Arial</vt:lpstr>
      <vt:lpstr>宋体</vt:lpstr>
      <vt:lpstr>Wingdings</vt:lpstr>
      <vt:lpstr>汉仪正圆-45W</vt:lpstr>
      <vt:lpstr>汉仪颜楷简</vt:lpstr>
      <vt:lpstr>Open Sans</vt:lpstr>
      <vt:lpstr>幼圆</vt:lpstr>
      <vt:lpstr>江城圆体 300W</vt:lpstr>
      <vt:lpstr>思源黑体 Light</vt:lpstr>
      <vt:lpstr>黑体</vt:lpstr>
      <vt:lpstr>字魂59号-创粗黑</vt:lpstr>
      <vt:lpstr>思源黑體 Light</vt:lpstr>
      <vt:lpstr>Calibri</vt:lpstr>
      <vt:lpstr>微软雅黑</vt:lpstr>
      <vt:lpstr>Arial Unicode MS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狗鄙味坦逗</dc:creator>
  <cp:lastModifiedBy>sehun</cp:lastModifiedBy>
  <cp:revision>203</cp:revision>
  <dcterms:created xsi:type="dcterms:W3CDTF">1900-01-01T00:00:00Z</dcterms:created>
  <dcterms:modified xsi:type="dcterms:W3CDTF">2024-01-04T14:50:35Z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2052-11.8.6.8722</vt:lpwstr>
  </property>
  <property fmtid="{D5CDD505-2E9C-101B-9397-08002B2CF9AE}" pid="3" name="ICV">
    <vt:lpwstr>2B480F22C93932AF241D9565ED828A8C_31</vt:lpwstr>
  </property>
  <property fmtid="{D5CDD505-2E9C-101B-9397-08002B2CF9AE}" pid="4" name="KSOTemplateUUID">
    <vt:lpwstr>v1.0_mb_+zoSrDSXpvzsGz76sQqkuA==</vt:lpwstr>
  </property>
</Properties>
</file>